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76" r:id="rId4"/>
    <p:sldId id="271" r:id="rId5"/>
    <p:sldId id="278" r:id="rId6"/>
    <p:sldId id="277" r:id="rId7"/>
    <p:sldId id="275" r:id="rId8"/>
    <p:sldId id="268" r:id="rId9"/>
    <p:sldId id="273" r:id="rId10"/>
    <p:sldId id="281" r:id="rId11"/>
    <p:sldId id="285" r:id="rId12"/>
    <p:sldId id="286" r:id="rId13"/>
    <p:sldId id="287" r:id="rId14"/>
    <p:sldId id="288" r:id="rId15"/>
    <p:sldId id="263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DDDDDD"/>
    <a:srgbClr val="FFFA8F"/>
    <a:srgbClr val="FD5D5D"/>
    <a:srgbClr val="121212"/>
    <a:srgbClr val="212121"/>
    <a:srgbClr val="DF2985"/>
    <a:srgbClr val="1ABCE2"/>
    <a:srgbClr val="71FE50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0" autoAdjust="0"/>
    <p:restoredTop sz="94660"/>
  </p:normalViewPr>
  <p:slideViewPr>
    <p:cSldViewPr>
      <p:cViewPr>
        <p:scale>
          <a:sx n="100" d="100"/>
          <a:sy n="100" d="100"/>
        </p:scale>
        <p:origin x="-1402" y="389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B315E-6665-466F-9E2E-7848E0021778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52357-44BE-4A30-8918-E73226DF8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5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752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87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528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793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491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536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십자형 60"/>
          <p:cNvSpPr>
            <a:spLocks noChangeAspect="1"/>
          </p:cNvSpPr>
          <p:nvPr userDrawn="1"/>
        </p:nvSpPr>
        <p:spPr>
          <a:xfrm>
            <a:off x="3202051" y="2061000"/>
            <a:ext cx="2739898" cy="2751950"/>
          </a:xfrm>
          <a:prstGeom prst="plus">
            <a:avLst>
              <a:gd name="adj" fmla="val 2922"/>
            </a:avLst>
          </a:prstGeom>
          <a:noFill/>
          <a:ln w="47625" cap="sq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14724" y="1990641"/>
            <a:ext cx="2120997" cy="724314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14724" y="4148999"/>
            <a:ext cx="2120997" cy="72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FREE TEMPLATE</a:t>
            </a:r>
            <a:endParaRPr lang="en-US" dirty="0"/>
          </a:p>
        </p:txBody>
      </p:sp>
      <p:sp>
        <p:nvSpPr>
          <p:cNvPr id="7" name="십자형 6"/>
          <p:cNvSpPr>
            <a:spLocks noChangeAspect="1"/>
          </p:cNvSpPr>
          <p:nvPr userDrawn="1"/>
        </p:nvSpPr>
        <p:spPr>
          <a:xfrm>
            <a:off x="2068702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십자형 7"/>
          <p:cNvSpPr>
            <a:spLocks noChangeAspect="1"/>
          </p:cNvSpPr>
          <p:nvPr userDrawn="1"/>
        </p:nvSpPr>
        <p:spPr>
          <a:xfrm>
            <a:off x="278849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십자형 8"/>
          <p:cNvSpPr>
            <a:spLocks noChangeAspect="1"/>
          </p:cNvSpPr>
          <p:nvPr userDrawn="1"/>
        </p:nvSpPr>
        <p:spPr>
          <a:xfrm>
            <a:off x="3508286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>
            <a:spLocks noChangeAspect="1"/>
          </p:cNvSpPr>
          <p:nvPr userDrawn="1"/>
        </p:nvSpPr>
        <p:spPr>
          <a:xfrm>
            <a:off x="4228077" y="157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십자형 10"/>
          <p:cNvSpPr>
            <a:spLocks noChangeAspect="1"/>
          </p:cNvSpPr>
          <p:nvPr userDrawn="1"/>
        </p:nvSpPr>
        <p:spPr>
          <a:xfrm>
            <a:off x="4947870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십자형 11"/>
          <p:cNvSpPr>
            <a:spLocks noChangeAspect="1"/>
          </p:cNvSpPr>
          <p:nvPr userDrawn="1"/>
        </p:nvSpPr>
        <p:spPr>
          <a:xfrm>
            <a:off x="5667661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십자형 12"/>
          <p:cNvSpPr>
            <a:spLocks noChangeAspect="1"/>
          </p:cNvSpPr>
          <p:nvPr userDrawn="1"/>
        </p:nvSpPr>
        <p:spPr>
          <a:xfrm>
            <a:off x="638745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십자형 13"/>
          <p:cNvSpPr>
            <a:spLocks noChangeAspect="1"/>
          </p:cNvSpPr>
          <p:nvPr userDrawn="1"/>
        </p:nvSpPr>
        <p:spPr>
          <a:xfrm>
            <a:off x="7107246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십자형 14"/>
          <p:cNvSpPr>
            <a:spLocks noChangeAspect="1"/>
          </p:cNvSpPr>
          <p:nvPr userDrawn="1"/>
        </p:nvSpPr>
        <p:spPr>
          <a:xfrm>
            <a:off x="2068702" y="229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/>
          <p:cNvSpPr>
            <a:spLocks noChangeAspect="1"/>
          </p:cNvSpPr>
          <p:nvPr userDrawn="1"/>
        </p:nvSpPr>
        <p:spPr>
          <a:xfrm>
            <a:off x="2788494" y="2293701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/>
          <p:cNvSpPr>
            <a:spLocks noChangeAspect="1"/>
          </p:cNvSpPr>
          <p:nvPr userDrawn="1"/>
        </p:nvSpPr>
        <p:spPr>
          <a:xfrm>
            <a:off x="6387454" y="229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8" name="십자형 17"/>
          <p:cNvSpPr>
            <a:spLocks noChangeAspect="1"/>
          </p:cNvSpPr>
          <p:nvPr userDrawn="1"/>
        </p:nvSpPr>
        <p:spPr>
          <a:xfrm>
            <a:off x="7107246" y="229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십자형 18"/>
          <p:cNvSpPr>
            <a:spLocks noChangeAspect="1"/>
          </p:cNvSpPr>
          <p:nvPr userDrawn="1"/>
        </p:nvSpPr>
        <p:spPr>
          <a:xfrm>
            <a:off x="2068702" y="301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십자형 19"/>
          <p:cNvSpPr>
            <a:spLocks noChangeAspect="1"/>
          </p:cNvSpPr>
          <p:nvPr userDrawn="1"/>
        </p:nvSpPr>
        <p:spPr>
          <a:xfrm>
            <a:off x="2788494" y="301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십자형 20"/>
          <p:cNvSpPr>
            <a:spLocks noChangeAspect="1"/>
          </p:cNvSpPr>
          <p:nvPr userDrawn="1"/>
        </p:nvSpPr>
        <p:spPr>
          <a:xfrm>
            <a:off x="6387454" y="301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십자형 21"/>
          <p:cNvSpPr>
            <a:spLocks noChangeAspect="1"/>
          </p:cNvSpPr>
          <p:nvPr userDrawn="1"/>
        </p:nvSpPr>
        <p:spPr>
          <a:xfrm>
            <a:off x="7107246" y="301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3" name="십자형 22"/>
          <p:cNvSpPr>
            <a:spLocks noChangeAspect="1"/>
          </p:cNvSpPr>
          <p:nvPr userDrawn="1"/>
        </p:nvSpPr>
        <p:spPr>
          <a:xfrm>
            <a:off x="2068702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/>
          <p:cNvSpPr>
            <a:spLocks noChangeAspect="1"/>
          </p:cNvSpPr>
          <p:nvPr userDrawn="1"/>
        </p:nvSpPr>
        <p:spPr>
          <a:xfrm>
            <a:off x="2788494" y="373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6387454" y="373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십자형 25"/>
          <p:cNvSpPr>
            <a:spLocks noChangeAspect="1"/>
          </p:cNvSpPr>
          <p:nvPr userDrawn="1"/>
        </p:nvSpPr>
        <p:spPr>
          <a:xfrm>
            <a:off x="7107246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십자형 26"/>
          <p:cNvSpPr>
            <a:spLocks noChangeAspect="1"/>
          </p:cNvSpPr>
          <p:nvPr userDrawn="1"/>
        </p:nvSpPr>
        <p:spPr>
          <a:xfrm>
            <a:off x="2068702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2788494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508286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228077" y="5173699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1" name="십자형 30"/>
          <p:cNvSpPr>
            <a:spLocks noChangeAspect="1"/>
          </p:cNvSpPr>
          <p:nvPr userDrawn="1"/>
        </p:nvSpPr>
        <p:spPr>
          <a:xfrm>
            <a:off x="4947870" y="5173699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십자형 31"/>
          <p:cNvSpPr>
            <a:spLocks noChangeAspect="1"/>
          </p:cNvSpPr>
          <p:nvPr userDrawn="1"/>
        </p:nvSpPr>
        <p:spPr>
          <a:xfrm>
            <a:off x="5667661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십자형 32"/>
          <p:cNvSpPr>
            <a:spLocks noChangeAspect="1"/>
          </p:cNvSpPr>
          <p:nvPr userDrawn="1"/>
        </p:nvSpPr>
        <p:spPr>
          <a:xfrm>
            <a:off x="6387454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십자형 33"/>
          <p:cNvSpPr>
            <a:spLocks noChangeAspect="1"/>
          </p:cNvSpPr>
          <p:nvPr userDrawn="1"/>
        </p:nvSpPr>
        <p:spPr>
          <a:xfrm>
            <a:off x="7107246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십자형 34"/>
          <p:cNvSpPr>
            <a:spLocks noChangeAspect="1"/>
          </p:cNvSpPr>
          <p:nvPr userDrawn="1"/>
        </p:nvSpPr>
        <p:spPr>
          <a:xfrm>
            <a:off x="2068702" y="445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2788494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7" name="십자형 36"/>
          <p:cNvSpPr>
            <a:spLocks noChangeAspect="1"/>
          </p:cNvSpPr>
          <p:nvPr userDrawn="1"/>
        </p:nvSpPr>
        <p:spPr>
          <a:xfrm>
            <a:off x="6387454" y="445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8" name="십자형 37"/>
          <p:cNvSpPr>
            <a:spLocks noChangeAspect="1"/>
          </p:cNvSpPr>
          <p:nvPr userDrawn="1"/>
        </p:nvSpPr>
        <p:spPr>
          <a:xfrm>
            <a:off x="7107246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9" name="십자형 38"/>
          <p:cNvSpPr>
            <a:spLocks noChangeAspect="1"/>
          </p:cNvSpPr>
          <p:nvPr userDrawn="1"/>
        </p:nvSpPr>
        <p:spPr>
          <a:xfrm>
            <a:off x="2788494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십자형 39"/>
          <p:cNvSpPr>
            <a:spLocks noChangeAspect="1"/>
          </p:cNvSpPr>
          <p:nvPr userDrawn="1"/>
        </p:nvSpPr>
        <p:spPr>
          <a:xfrm>
            <a:off x="3508286" y="85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십자형 40"/>
          <p:cNvSpPr>
            <a:spLocks noChangeAspect="1"/>
          </p:cNvSpPr>
          <p:nvPr userDrawn="1"/>
        </p:nvSpPr>
        <p:spPr>
          <a:xfrm>
            <a:off x="4228077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2" name="십자형 41"/>
          <p:cNvSpPr>
            <a:spLocks noChangeAspect="1"/>
          </p:cNvSpPr>
          <p:nvPr userDrawn="1"/>
        </p:nvSpPr>
        <p:spPr>
          <a:xfrm>
            <a:off x="4947870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십자형 42"/>
          <p:cNvSpPr>
            <a:spLocks noChangeAspect="1"/>
          </p:cNvSpPr>
          <p:nvPr userDrawn="1"/>
        </p:nvSpPr>
        <p:spPr>
          <a:xfrm>
            <a:off x="5667661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44" name="십자형 43"/>
          <p:cNvSpPr>
            <a:spLocks noChangeAspect="1"/>
          </p:cNvSpPr>
          <p:nvPr userDrawn="1"/>
        </p:nvSpPr>
        <p:spPr>
          <a:xfrm>
            <a:off x="6387454" y="85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십자형 44"/>
          <p:cNvSpPr>
            <a:spLocks noChangeAspect="1"/>
          </p:cNvSpPr>
          <p:nvPr userDrawn="1"/>
        </p:nvSpPr>
        <p:spPr>
          <a:xfrm>
            <a:off x="7107246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6" name="십자형 45"/>
          <p:cNvSpPr>
            <a:spLocks noChangeAspect="1"/>
          </p:cNvSpPr>
          <p:nvPr userDrawn="1"/>
        </p:nvSpPr>
        <p:spPr>
          <a:xfrm>
            <a:off x="2068702" y="589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십자형 46"/>
          <p:cNvSpPr>
            <a:spLocks noChangeAspect="1"/>
          </p:cNvSpPr>
          <p:nvPr userDrawn="1"/>
        </p:nvSpPr>
        <p:spPr>
          <a:xfrm>
            <a:off x="2788493" y="589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십자형 47"/>
          <p:cNvSpPr>
            <a:spLocks noChangeAspect="1"/>
          </p:cNvSpPr>
          <p:nvPr userDrawn="1"/>
        </p:nvSpPr>
        <p:spPr>
          <a:xfrm>
            <a:off x="3508285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9" name="십자형 48"/>
          <p:cNvSpPr>
            <a:spLocks noChangeAspect="1"/>
          </p:cNvSpPr>
          <p:nvPr userDrawn="1"/>
        </p:nvSpPr>
        <p:spPr>
          <a:xfrm>
            <a:off x="4228077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0" name="십자형 49"/>
          <p:cNvSpPr>
            <a:spLocks noChangeAspect="1"/>
          </p:cNvSpPr>
          <p:nvPr userDrawn="1"/>
        </p:nvSpPr>
        <p:spPr>
          <a:xfrm>
            <a:off x="4947870" y="5893697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십자형 50"/>
          <p:cNvSpPr>
            <a:spLocks noChangeAspect="1"/>
          </p:cNvSpPr>
          <p:nvPr userDrawn="1"/>
        </p:nvSpPr>
        <p:spPr>
          <a:xfrm>
            <a:off x="5667659" y="589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십자형 51"/>
          <p:cNvSpPr>
            <a:spLocks noChangeAspect="1"/>
          </p:cNvSpPr>
          <p:nvPr userDrawn="1"/>
        </p:nvSpPr>
        <p:spPr>
          <a:xfrm>
            <a:off x="6387452" y="589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십자형 52"/>
          <p:cNvSpPr>
            <a:spLocks noChangeAspect="1"/>
          </p:cNvSpPr>
          <p:nvPr userDrawn="1"/>
        </p:nvSpPr>
        <p:spPr>
          <a:xfrm>
            <a:off x="7107241" y="589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4" name="십자형 53"/>
          <p:cNvSpPr>
            <a:spLocks noChangeAspect="1"/>
          </p:cNvSpPr>
          <p:nvPr userDrawn="1"/>
        </p:nvSpPr>
        <p:spPr>
          <a:xfrm>
            <a:off x="2068702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14724" y="2714956"/>
            <a:ext cx="2120997" cy="72223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514724" y="3437188"/>
            <a:ext cx="2120997" cy="711811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522565" y="4078837"/>
            <a:ext cx="377923" cy="0"/>
          </a:xfrm>
          <a:prstGeom prst="line">
            <a:avLst/>
          </a:prstGeom>
          <a:ln w="4445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1333864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7467030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십자형 66"/>
          <p:cNvSpPr>
            <a:spLocks noChangeAspect="1"/>
          </p:cNvSpPr>
          <p:nvPr userDrawn="1"/>
        </p:nvSpPr>
        <p:spPr>
          <a:xfrm>
            <a:off x="6933359" y="2119895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8" name="십자형 67"/>
          <p:cNvSpPr>
            <a:spLocks noChangeAspect="1"/>
          </p:cNvSpPr>
          <p:nvPr userDrawn="1"/>
        </p:nvSpPr>
        <p:spPr>
          <a:xfrm>
            <a:off x="5496608" y="5723826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9" name="십자형 68"/>
          <p:cNvSpPr>
            <a:spLocks noChangeAspect="1"/>
          </p:cNvSpPr>
          <p:nvPr userDrawn="1"/>
        </p:nvSpPr>
        <p:spPr>
          <a:xfrm>
            <a:off x="1894820" y="679722"/>
            <a:ext cx="418260" cy="41845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5016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32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33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37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38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42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43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52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53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5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5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6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6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67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6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2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3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7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8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8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87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8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92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93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97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98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02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03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07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08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12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13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2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23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7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28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2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3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37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8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142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143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47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48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52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53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57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58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62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3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6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6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72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73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7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78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82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83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7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8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92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93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7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8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02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03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07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08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12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13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17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18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2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23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7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8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1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32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3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6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37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38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42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43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8" presetClass="emph" presetSubtype="0" repeatCount="indefinite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4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7" presetID="8" presetClass="emph" presetSubtype="0" repeatCount="indefinite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10800000">
                                      <p:cBhvr>
                                        <p:cTn id="248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9" presetID="8" presetClass="emph" presetSubtype="0" repeatCount="indefinite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5400000">
                                      <p:cBhvr>
                                        <p:cTn id="25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7" grpId="0" animBg="1"/>
      <p:bldP spid="68" grpId="0" animBg="1"/>
      <p:bldP spid="69" grpId="0" animBg="1"/>
    </p:bldLst>
  </p:timing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 userDrawn="1"/>
        </p:nvSpPr>
        <p:spPr>
          <a:xfrm>
            <a:off x="2717258" y="1845000"/>
            <a:ext cx="3716608" cy="4859999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74364" y="1629000"/>
            <a:ext cx="2401718" cy="36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5682478" y="1286205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3959351" y="1286205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384976" y="1286205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533726" y="1286205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5108102" y="1286205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74364" y="315253"/>
            <a:ext cx="2401718" cy="371216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4364" y="785772"/>
            <a:ext cx="2401718" cy="348783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11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312430" y="2053017"/>
            <a:ext cx="249736" cy="0"/>
          </a:xfrm>
          <a:prstGeom prst="line">
            <a:avLst/>
          </a:prstGeom>
          <a:ln w="5080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2717258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6073866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6"/>
          <a:stretch/>
        </p:blipFill>
        <p:spPr>
          <a:xfrm>
            <a:off x="1803452" y="3505200"/>
            <a:ext cx="789388" cy="131819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2"/>
          <a:stretch/>
        </p:blipFill>
        <p:spPr>
          <a:xfrm>
            <a:off x="6568947" y="3505200"/>
            <a:ext cx="741724" cy="1318194"/>
          </a:xfrm>
          <a:prstGeom prst="rect">
            <a:avLst/>
          </a:prstGeom>
        </p:spPr>
      </p:pic>
      <p:grpSp>
        <p:nvGrpSpPr>
          <p:cNvPr id="59" name="그룹 58"/>
          <p:cNvGrpSpPr/>
          <p:nvPr userDrawn="1"/>
        </p:nvGrpSpPr>
        <p:grpSpPr>
          <a:xfrm>
            <a:off x="4396833" y="6468254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0" name="직사각형 79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3" name="직사각형 8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4" name="직사각형 8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5" name="직사각형 84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86" name="그룹 85"/>
          <p:cNvGrpSpPr/>
          <p:nvPr userDrawn="1"/>
        </p:nvGrpSpPr>
        <p:grpSpPr>
          <a:xfrm rot="5400000">
            <a:off x="5957103" y="2361393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7" name="직사각형 86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8" name="직사각형 87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9" name="직사각형 88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0" name="직사각형 89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91" name="그룹 90"/>
          <p:cNvGrpSpPr/>
          <p:nvPr userDrawn="1"/>
        </p:nvGrpSpPr>
        <p:grpSpPr>
          <a:xfrm rot="10800000">
            <a:off x="2939496" y="3213000"/>
            <a:ext cx="237853" cy="354564"/>
            <a:chOff x="4619825" y="5958856"/>
            <a:chExt cx="239326" cy="356760"/>
          </a:xfrm>
          <a:solidFill>
            <a:schemeClr val="bg1"/>
          </a:solidFill>
        </p:grpSpPr>
        <p:sp>
          <p:nvSpPr>
            <p:cNvPr id="92" name="직사각형 91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3" name="직사각형 9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4" name="직사각형 9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5" name="직사각형 94"/>
            <p:cNvSpPr/>
            <p:nvPr userDrawn="1"/>
          </p:nvSpPr>
          <p:spPr>
            <a:xfrm rot="5400000">
              <a:off x="4739488" y="6195953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sp>
        <p:nvSpPr>
          <p:cNvPr id="62" name="텍스트 개체 틀 61"/>
          <p:cNvSpPr>
            <a:spLocks noGrp="1"/>
          </p:cNvSpPr>
          <p:nvPr>
            <p:ph type="body" sz="quarter" idx="12" hasCustomPrompt="1"/>
          </p:nvPr>
        </p:nvSpPr>
        <p:spPr>
          <a:xfrm>
            <a:off x="3312430" y="2430463"/>
            <a:ext cx="2523904" cy="391636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01. GAME</a:t>
            </a:r>
          </a:p>
          <a:p>
            <a:pPr lvl="0"/>
            <a:r>
              <a:rPr lang="en-US" altLang="ko-KR" dirty="0"/>
              <a:t>02. RETRO</a:t>
            </a:r>
          </a:p>
          <a:p>
            <a:pPr lvl="0"/>
            <a:r>
              <a:rPr lang="en-US" altLang="ko-KR" dirty="0"/>
              <a:t>03.THEME</a:t>
            </a:r>
          </a:p>
          <a:p>
            <a:pPr lvl="0"/>
            <a:r>
              <a:rPr lang="en-US" altLang="ko-KR" dirty="0"/>
              <a:t>04. TEMP</a:t>
            </a:r>
          </a:p>
          <a:p>
            <a:pPr lvl="0"/>
            <a:r>
              <a:rPr lang="en-US" altLang="ko-KR" dirty="0"/>
              <a:t>05. CONTINUE</a:t>
            </a:r>
          </a:p>
          <a:p>
            <a:pPr lvl="0"/>
            <a:r>
              <a:rPr lang="en-US" altLang="ko-KR" dirty="0"/>
              <a:t>06. DESIGN</a:t>
            </a:r>
          </a:p>
          <a:p>
            <a:pPr lvl="0"/>
            <a:r>
              <a:rPr lang="en-US" altLang="ko-KR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330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6" grpId="0" animBg="1"/>
    </p:bldLst>
  </p:timing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DF2985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/>
              <a:t>HELLO</a:t>
            </a:r>
            <a:br>
              <a:rPr lang="en-US" altLang="ko-KR" dirty="0"/>
            </a:br>
            <a:r>
              <a:rPr lang="en-US" altLang="ko-KR" dirty="0"/>
              <a:t>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  <a:prstGeom prst="bracketPair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52325" y="6589800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DF29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/>
              <a:t>서브타이틀을 입력합니다</a:t>
            </a:r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32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950" y="1569720"/>
            <a:ext cx="8614350" cy="5082986"/>
          </a:xfrm>
          <a:prstGeom prst="bracketPair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21212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1ABCE2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/>
              <a:t>HELLO</a:t>
            </a:r>
            <a:br>
              <a:rPr lang="en-US" altLang="ko-KR" dirty="0"/>
            </a:br>
            <a:r>
              <a:rPr lang="en-US" altLang="ko-KR" dirty="0"/>
              <a:t>WORLD!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19508" y="6432932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rgbClr val="121212"/>
                </a:solidFill>
              </a:defRPr>
            </a:lvl1pPr>
          </a:lstStyle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1ABC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/>
              <a:t>서브타이틀을 입력합니다</a:t>
            </a:r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9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95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3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emf"/><Relationship Id="rId5" Type="http://schemas.openxmlformats.org/officeDocument/2006/relationships/image" Target="../media/image5.emf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hyperlink" Target="https://de.wikipedia.org/wiki/Datei:Microsoft_SQL_Server_Logo.svg" TargetMode="External"/><Relationship Id="rId7" Type="http://schemas.openxmlformats.org/officeDocument/2006/relationships/image" Target="../media/image10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emf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emf"/><Relationship Id="rId5" Type="http://schemas.openxmlformats.org/officeDocument/2006/relationships/image" Target="../media/image5.emf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8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11" Type="http://schemas.openxmlformats.org/officeDocument/2006/relationships/image" Target="../media/image26.svg"/><Relationship Id="rId5" Type="http://schemas.openxmlformats.org/officeDocument/2006/relationships/image" Target="../media/image18.png"/><Relationship Id="rId15" Type="http://schemas.openxmlformats.org/officeDocument/2006/relationships/image" Target="../media/image29.svg"/><Relationship Id="rId10" Type="http://schemas.openxmlformats.org/officeDocument/2006/relationships/image" Target="../media/image21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4.sv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17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5" Type="http://schemas.openxmlformats.org/officeDocument/2006/relationships/image" Target="../media/image29.svg"/><Relationship Id="rId10" Type="http://schemas.openxmlformats.org/officeDocument/2006/relationships/image" Target="../media/image28.svg"/><Relationship Id="rId4" Type="http://schemas.openxmlformats.org/officeDocument/2006/relationships/image" Target="../media/image26.svg"/><Relationship Id="rId9" Type="http://schemas.openxmlformats.org/officeDocument/2006/relationships/image" Target="../media/image22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4.sv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17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5" Type="http://schemas.openxmlformats.org/officeDocument/2006/relationships/image" Target="../media/image12.svg"/><Relationship Id="rId10" Type="http://schemas.openxmlformats.org/officeDocument/2006/relationships/image" Target="../media/image28.svg"/><Relationship Id="rId4" Type="http://schemas.openxmlformats.org/officeDocument/2006/relationships/image" Target="../media/image26.svg"/><Relationship Id="rId9" Type="http://schemas.openxmlformats.org/officeDocument/2006/relationships/image" Target="../media/image22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367EE6C-4BFA-4BFC-BA70-F28F0F0FD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770" y="2709001"/>
            <a:ext cx="2611229" cy="1434045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altLang="ko-KR" sz="800" dirty="0">
                <a:latin typeface="+mn-lt"/>
                <a:ea typeface="+mn-ea"/>
                <a:cs typeface="+mn-cs"/>
              </a:rPr>
              <a:t>OOOOOOOO</a:t>
            </a:r>
            <a:endParaRPr lang="ko-KR" altLang="en-US" sz="8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OOOOOOOO</a:t>
            </a:r>
            <a:endParaRPr lang="ko-KR" alt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20FA25C-9A36-4E24-A536-1DDD21C972DE}"/>
              </a:ext>
            </a:extLst>
          </p:cNvPr>
          <p:cNvSpPr txBox="1"/>
          <p:nvPr/>
        </p:nvSpPr>
        <p:spPr>
          <a:xfrm>
            <a:off x="3297356" y="2593764"/>
            <a:ext cx="2560587" cy="169359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팀원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: </a:t>
            </a: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김동하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조장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algn="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이상원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장필순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임유진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이병준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r"/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이타바시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준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0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262950" y="1557000"/>
            <a:ext cx="8614350" cy="5082986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B9458D3-DC2B-4C04-8910-25B866E161DF}"/>
              </a:ext>
            </a:extLst>
          </p:cNvPr>
          <p:cNvSpPr txBox="1"/>
          <p:nvPr/>
        </p:nvSpPr>
        <p:spPr>
          <a:xfrm>
            <a:off x="2340000" y="1773000"/>
            <a:ext cx="124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로그인</a:t>
            </a:r>
          </a:p>
        </p:txBody>
      </p:sp>
      <p:sp>
        <p:nvSpPr>
          <p:cNvPr id="26" name="십자형 25">
            <a:extLst>
              <a:ext uri="{FF2B5EF4-FFF2-40B4-BE49-F238E27FC236}">
                <a16:creationId xmlns:a16="http://schemas.microsoft.com/office/drawing/2014/main" xmlns="" id="{59649B43-9A15-4214-AC98-CDC370DC29EA}"/>
              </a:ext>
            </a:extLst>
          </p:cNvPr>
          <p:cNvSpPr>
            <a:spLocks noChangeAspect="1"/>
          </p:cNvSpPr>
          <p:nvPr/>
        </p:nvSpPr>
        <p:spPr>
          <a:xfrm>
            <a:off x="4520625" y="6165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B3CC5AE-49A3-4B1D-86FB-EC4568A44915}"/>
              </a:ext>
            </a:extLst>
          </p:cNvPr>
          <p:cNvSpPr txBox="1"/>
          <p:nvPr/>
        </p:nvSpPr>
        <p:spPr>
          <a:xfrm>
            <a:off x="5884629" y="1773000"/>
            <a:ext cx="1731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회원 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62A7BC8-2C2D-40C2-A4BE-E3FF86138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999" y="2506688"/>
            <a:ext cx="2160000" cy="2544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A6CF9E6-1B53-48EE-B510-04A77BDD5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54" y="2514189"/>
            <a:ext cx="4447046" cy="25014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16A27B5-B3EE-40BA-A5A4-12F4BAE1A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381" y="99816"/>
            <a:ext cx="1944000" cy="741132"/>
          </a:xfrm>
          <a:prstGeom prst="rect">
            <a:avLst/>
          </a:prstGeom>
        </p:spPr>
      </p:pic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xmlns="" id="{86FD90DA-FB0F-4657-9EE1-FAB2854ECA3A}"/>
              </a:ext>
            </a:extLst>
          </p:cNvPr>
          <p:cNvSpPr txBox="1">
            <a:spLocks/>
          </p:cNvSpPr>
          <p:nvPr/>
        </p:nvSpPr>
        <p:spPr>
          <a:xfrm>
            <a:off x="214831" y="915504"/>
            <a:ext cx="580142" cy="350286"/>
          </a:xfrm>
          <a:prstGeom prst="rect">
            <a:avLst/>
          </a:prstGeom>
          <a:solidFill>
            <a:srgbClr val="1ABCE2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08000" tIns="0" rIns="72000" bIns="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5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xmlns="" id="{9F007BBF-8D8D-4308-82B9-C6B19B0441DD}"/>
              </a:ext>
            </a:extLst>
          </p:cNvPr>
          <p:cNvSpPr txBox="1">
            <a:spLocks/>
          </p:cNvSpPr>
          <p:nvPr/>
        </p:nvSpPr>
        <p:spPr>
          <a:xfrm>
            <a:off x="675626" y="909454"/>
            <a:ext cx="4104350" cy="359546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구현 화면</a:t>
            </a:r>
            <a:endParaRPr lang="ko-KR" altLang="en-US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DEEAA217-3472-4AA8-87FD-EE95DFE11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3C6167D-2106-4343-BDB4-02F72D1946C3}"/>
              </a:ext>
            </a:extLst>
          </p:cNvPr>
          <p:cNvSpPr txBox="1"/>
          <p:nvPr/>
        </p:nvSpPr>
        <p:spPr>
          <a:xfrm>
            <a:off x="1377442" y="5054631"/>
            <a:ext cx="6805068" cy="79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사용자는 회원 가입을 하면 데이터베이스에 정보 저장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로그인을 할 때 데이터베이스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정보와 비교하고 일치 시 이용화면으로 넘어간다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9D7FDDD-20D2-407F-9956-C90DCF9FF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86" y="2514188"/>
            <a:ext cx="4451044" cy="2501463"/>
          </a:xfrm>
          <a:prstGeom prst="rect">
            <a:avLst/>
          </a:prstGeom>
        </p:spPr>
      </p:pic>
      <p:sp>
        <p:nvSpPr>
          <p:cNvPr id="16" name="십자형 15">
            <a:extLst>
              <a:ext uri="{FF2B5EF4-FFF2-40B4-BE49-F238E27FC236}">
                <a16:creationId xmlns:a16="http://schemas.microsoft.com/office/drawing/2014/main" xmlns="" id="{E0F96D80-3532-44A5-ABCB-E4B00A7CC545}"/>
              </a:ext>
            </a:extLst>
          </p:cNvPr>
          <p:cNvSpPr>
            <a:spLocks noChangeAspect="1"/>
          </p:cNvSpPr>
          <p:nvPr/>
        </p:nvSpPr>
        <p:spPr>
          <a:xfrm>
            <a:off x="1274692" y="5241828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xmlns="" id="{DCDAE544-49A8-459B-AECB-CA7CAB76575B}"/>
              </a:ext>
            </a:extLst>
          </p:cNvPr>
          <p:cNvSpPr>
            <a:spLocks noChangeAspect="1"/>
          </p:cNvSpPr>
          <p:nvPr/>
        </p:nvSpPr>
        <p:spPr>
          <a:xfrm>
            <a:off x="1274692" y="5612096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4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252000" y="1557000"/>
            <a:ext cx="8614350" cy="5082986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B9458D3-DC2B-4C04-8910-25B866E161DF}"/>
              </a:ext>
            </a:extLst>
          </p:cNvPr>
          <p:cNvSpPr txBox="1"/>
          <p:nvPr/>
        </p:nvSpPr>
        <p:spPr>
          <a:xfrm>
            <a:off x="919040" y="1610923"/>
            <a:ext cx="2913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관리자</a:t>
            </a:r>
            <a:r>
              <a:rPr lang="ko-KR" altLang="en-US" sz="3000" b="1" dirty="0">
                <a:solidFill>
                  <a:srgbClr val="E8E8E8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메인 </a:t>
            </a:r>
            <a:r>
              <a:rPr lang="ko-KR" altLang="en-US" sz="30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화면</a:t>
            </a:r>
          </a:p>
        </p:txBody>
      </p:sp>
      <p:sp>
        <p:nvSpPr>
          <p:cNvPr id="26" name="십자형 25">
            <a:extLst>
              <a:ext uri="{FF2B5EF4-FFF2-40B4-BE49-F238E27FC236}">
                <a16:creationId xmlns:a16="http://schemas.microsoft.com/office/drawing/2014/main" xmlns="" id="{59649B43-9A15-4214-AC98-CDC370DC29EA}"/>
              </a:ext>
            </a:extLst>
          </p:cNvPr>
          <p:cNvSpPr>
            <a:spLocks noChangeAspect="1"/>
          </p:cNvSpPr>
          <p:nvPr/>
        </p:nvSpPr>
        <p:spPr>
          <a:xfrm>
            <a:off x="4520625" y="6165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CC59136-8774-4BCC-8965-D758E1A29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381" y="99816"/>
            <a:ext cx="1944000" cy="741132"/>
          </a:xfrm>
          <a:prstGeom prst="rect">
            <a:avLst/>
          </a:prstGeom>
        </p:spPr>
      </p:pic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xmlns="" id="{38FF16AD-3228-438F-9B57-24906E31CD15}"/>
              </a:ext>
            </a:extLst>
          </p:cNvPr>
          <p:cNvSpPr txBox="1">
            <a:spLocks/>
          </p:cNvSpPr>
          <p:nvPr/>
        </p:nvSpPr>
        <p:spPr>
          <a:xfrm>
            <a:off x="214831" y="915504"/>
            <a:ext cx="580142" cy="350286"/>
          </a:xfrm>
          <a:prstGeom prst="rect">
            <a:avLst/>
          </a:prstGeom>
          <a:solidFill>
            <a:srgbClr val="1ABCE2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08000" tIns="0" rIns="72000" bIns="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5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xmlns="" id="{8CB2A70E-D73C-4705-9EF4-9B286328234D}"/>
              </a:ext>
            </a:extLst>
          </p:cNvPr>
          <p:cNvSpPr txBox="1">
            <a:spLocks/>
          </p:cNvSpPr>
          <p:nvPr/>
        </p:nvSpPr>
        <p:spPr>
          <a:xfrm>
            <a:off x="675626" y="909454"/>
            <a:ext cx="4104350" cy="359546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구현 화면</a:t>
            </a:r>
            <a:endParaRPr lang="ko-KR" altLang="en-US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8327FBF-6EAD-4D78-912C-B759D5DFF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013E1C7-B8CF-4F43-BEF3-0641A4CCC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22" y="2265454"/>
            <a:ext cx="4975347" cy="26501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55D0F69-5FB7-475C-9A7A-3171C9D2DD91}"/>
              </a:ext>
            </a:extLst>
          </p:cNvPr>
          <p:cNvSpPr txBox="1"/>
          <p:nvPr/>
        </p:nvSpPr>
        <p:spPr>
          <a:xfrm>
            <a:off x="5480824" y="2849065"/>
            <a:ext cx="3422732" cy="1159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로그인한 사용자는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관리자 화면에 출력</a:t>
            </a:r>
            <a:endParaRPr lang="en-US" altLang="ko-KR" sz="1600" dirty="0">
              <a:solidFill>
                <a:srgbClr val="E8E8E8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회원 정보를 관리할 수 있다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상품 재고 물품을 관리할 수 있다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ko-KR" altLang="en-US" sz="1600" dirty="0">
              <a:solidFill>
                <a:srgbClr val="E8E8E8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8" name="십자형 17">
            <a:extLst>
              <a:ext uri="{FF2B5EF4-FFF2-40B4-BE49-F238E27FC236}">
                <a16:creationId xmlns:a16="http://schemas.microsoft.com/office/drawing/2014/main" xmlns="" id="{4CACFBF8-54E9-41DD-A62A-BF79CE211290}"/>
              </a:ext>
            </a:extLst>
          </p:cNvPr>
          <p:cNvSpPr>
            <a:spLocks noChangeAspect="1"/>
          </p:cNvSpPr>
          <p:nvPr/>
        </p:nvSpPr>
        <p:spPr>
          <a:xfrm>
            <a:off x="5381824" y="3039084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십자형 18">
            <a:extLst>
              <a:ext uri="{FF2B5EF4-FFF2-40B4-BE49-F238E27FC236}">
                <a16:creationId xmlns:a16="http://schemas.microsoft.com/office/drawing/2014/main" xmlns="" id="{E529BC38-5711-47E8-A5B8-584DC93B4011}"/>
              </a:ext>
            </a:extLst>
          </p:cNvPr>
          <p:cNvSpPr>
            <a:spLocks noChangeAspect="1"/>
          </p:cNvSpPr>
          <p:nvPr/>
        </p:nvSpPr>
        <p:spPr>
          <a:xfrm>
            <a:off x="5381824" y="378105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십자형 19">
            <a:extLst>
              <a:ext uri="{FF2B5EF4-FFF2-40B4-BE49-F238E27FC236}">
                <a16:creationId xmlns:a16="http://schemas.microsoft.com/office/drawing/2014/main" xmlns="" id="{0F943267-C164-45B4-B6FA-DDD83A9A01E0}"/>
              </a:ext>
            </a:extLst>
          </p:cNvPr>
          <p:cNvSpPr>
            <a:spLocks noChangeAspect="1"/>
          </p:cNvSpPr>
          <p:nvPr/>
        </p:nvSpPr>
        <p:spPr>
          <a:xfrm>
            <a:off x="5381824" y="3406468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45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262950" y="1569720"/>
            <a:ext cx="8614350" cy="5082986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B9458D3-DC2B-4C04-8910-25B866E161DF}"/>
              </a:ext>
            </a:extLst>
          </p:cNvPr>
          <p:cNvSpPr txBox="1"/>
          <p:nvPr/>
        </p:nvSpPr>
        <p:spPr>
          <a:xfrm>
            <a:off x="1440193" y="1635942"/>
            <a:ext cx="2167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사용자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화면 </a:t>
            </a:r>
          </a:p>
        </p:txBody>
      </p:sp>
      <p:sp>
        <p:nvSpPr>
          <p:cNvPr id="26" name="십자형 25">
            <a:extLst>
              <a:ext uri="{FF2B5EF4-FFF2-40B4-BE49-F238E27FC236}">
                <a16:creationId xmlns:a16="http://schemas.microsoft.com/office/drawing/2014/main" xmlns="" id="{59649B43-9A15-4214-AC98-CDC370DC29EA}"/>
              </a:ext>
            </a:extLst>
          </p:cNvPr>
          <p:cNvSpPr>
            <a:spLocks noChangeAspect="1"/>
          </p:cNvSpPr>
          <p:nvPr/>
        </p:nvSpPr>
        <p:spPr>
          <a:xfrm>
            <a:off x="4520625" y="6165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6D1717A-721F-4551-98E3-11E52908B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381" y="99816"/>
            <a:ext cx="1944000" cy="741132"/>
          </a:xfrm>
          <a:prstGeom prst="rect">
            <a:avLst/>
          </a:prstGeom>
        </p:spPr>
      </p:pic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xmlns="" id="{3452F393-D43F-41D3-99EA-91DB00D8A075}"/>
              </a:ext>
            </a:extLst>
          </p:cNvPr>
          <p:cNvSpPr txBox="1">
            <a:spLocks/>
          </p:cNvSpPr>
          <p:nvPr/>
        </p:nvSpPr>
        <p:spPr>
          <a:xfrm>
            <a:off x="214831" y="915504"/>
            <a:ext cx="580142" cy="350286"/>
          </a:xfrm>
          <a:prstGeom prst="rect">
            <a:avLst/>
          </a:prstGeom>
          <a:solidFill>
            <a:srgbClr val="1ABCE2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08000" tIns="0" rIns="72000" bIns="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5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xmlns="" id="{F40EBE3F-AEF3-4438-BF1E-8A6D1BBCD201}"/>
              </a:ext>
            </a:extLst>
          </p:cNvPr>
          <p:cNvSpPr txBox="1">
            <a:spLocks/>
          </p:cNvSpPr>
          <p:nvPr/>
        </p:nvSpPr>
        <p:spPr>
          <a:xfrm>
            <a:off x="675626" y="909454"/>
            <a:ext cx="4104350" cy="359546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구현 화면</a:t>
            </a:r>
            <a:endParaRPr lang="ko-KR" altLang="en-US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CBAE08D3-1CD5-49EF-9A23-111EF1C2E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2167AC7-5F43-455F-AC33-00252532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73" y="2239764"/>
            <a:ext cx="3059807" cy="29181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AEC36B1-A6B1-4900-9644-19183AB13AB3}"/>
              </a:ext>
            </a:extLst>
          </p:cNvPr>
          <p:cNvSpPr txBox="1"/>
          <p:nvPr/>
        </p:nvSpPr>
        <p:spPr>
          <a:xfrm>
            <a:off x="4356000" y="2565000"/>
            <a:ext cx="4376519" cy="152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실시간으로 이용 시간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요금이 출력된다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상품 주문과 채팅 기능을 사용할 수 있다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상품 주문 시 이용 요금에 주문 가격이 추가된다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이용 종료 시 사용한 요금만큼 메시지가 출력된다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ko-KR" altLang="en-US" sz="1600" dirty="0">
              <a:solidFill>
                <a:srgbClr val="E8E8E8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3" name="십자형 22">
            <a:extLst>
              <a:ext uri="{FF2B5EF4-FFF2-40B4-BE49-F238E27FC236}">
                <a16:creationId xmlns:a16="http://schemas.microsoft.com/office/drawing/2014/main" xmlns="" id="{3127460A-CFFD-410B-8DE4-21D9FBA4178F}"/>
              </a:ext>
            </a:extLst>
          </p:cNvPr>
          <p:cNvSpPr>
            <a:spLocks noChangeAspect="1"/>
          </p:cNvSpPr>
          <p:nvPr/>
        </p:nvSpPr>
        <p:spPr>
          <a:xfrm>
            <a:off x="4257000" y="2755019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십자형 24">
            <a:extLst>
              <a:ext uri="{FF2B5EF4-FFF2-40B4-BE49-F238E27FC236}">
                <a16:creationId xmlns:a16="http://schemas.microsoft.com/office/drawing/2014/main" xmlns="" id="{CAFEB93C-29FA-4108-A058-EBEA2D2D63A8}"/>
              </a:ext>
            </a:extLst>
          </p:cNvPr>
          <p:cNvSpPr>
            <a:spLocks noChangeAspect="1"/>
          </p:cNvSpPr>
          <p:nvPr/>
        </p:nvSpPr>
        <p:spPr>
          <a:xfrm>
            <a:off x="4257000" y="3142416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xmlns="" id="{F3CA37E6-E2C9-42F5-A766-4A4661C3A114}"/>
              </a:ext>
            </a:extLst>
          </p:cNvPr>
          <p:cNvSpPr>
            <a:spLocks noChangeAspect="1"/>
          </p:cNvSpPr>
          <p:nvPr/>
        </p:nvSpPr>
        <p:spPr>
          <a:xfrm>
            <a:off x="4257000" y="3503981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xmlns="" id="{92532921-0A19-401A-8B63-0EB744DF131F}"/>
              </a:ext>
            </a:extLst>
          </p:cNvPr>
          <p:cNvSpPr>
            <a:spLocks noChangeAspect="1"/>
          </p:cNvSpPr>
          <p:nvPr/>
        </p:nvSpPr>
        <p:spPr>
          <a:xfrm>
            <a:off x="4257000" y="3860983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13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262950" y="1569720"/>
            <a:ext cx="8614350" cy="5082986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B9458D3-DC2B-4C04-8910-25B866E161DF}"/>
              </a:ext>
            </a:extLst>
          </p:cNvPr>
          <p:cNvSpPr txBox="1"/>
          <p:nvPr/>
        </p:nvSpPr>
        <p:spPr>
          <a:xfrm>
            <a:off x="1188000" y="1600044"/>
            <a:ext cx="18233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solidFill>
                  <a:schemeClr val="bg1">
                    <a:lumMod val="8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상품 주문</a:t>
            </a:r>
          </a:p>
        </p:txBody>
      </p:sp>
      <p:sp>
        <p:nvSpPr>
          <p:cNvPr id="26" name="십자형 25">
            <a:extLst>
              <a:ext uri="{FF2B5EF4-FFF2-40B4-BE49-F238E27FC236}">
                <a16:creationId xmlns:a16="http://schemas.microsoft.com/office/drawing/2014/main" xmlns="" id="{59649B43-9A15-4214-AC98-CDC370DC29EA}"/>
              </a:ext>
            </a:extLst>
          </p:cNvPr>
          <p:cNvSpPr>
            <a:spLocks noChangeAspect="1"/>
          </p:cNvSpPr>
          <p:nvPr/>
        </p:nvSpPr>
        <p:spPr>
          <a:xfrm>
            <a:off x="4520625" y="6165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5CB5E17-84BA-4001-9C89-BAC0F9DF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718" y="2123978"/>
            <a:ext cx="5087943" cy="6636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ABC840B2-A0C0-4EE6-A469-19CB480D1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381" y="99816"/>
            <a:ext cx="1944000" cy="741132"/>
          </a:xfrm>
          <a:prstGeom prst="rect">
            <a:avLst/>
          </a:prstGeom>
        </p:spPr>
      </p:pic>
      <p:sp>
        <p:nvSpPr>
          <p:cNvPr id="20" name="슬라이드 번호 개체 틀 5">
            <a:extLst>
              <a:ext uri="{FF2B5EF4-FFF2-40B4-BE49-F238E27FC236}">
                <a16:creationId xmlns:a16="http://schemas.microsoft.com/office/drawing/2014/main" xmlns="" id="{157CAEA7-B45D-4B7F-9247-FB602B789C06}"/>
              </a:ext>
            </a:extLst>
          </p:cNvPr>
          <p:cNvSpPr txBox="1">
            <a:spLocks/>
          </p:cNvSpPr>
          <p:nvPr/>
        </p:nvSpPr>
        <p:spPr>
          <a:xfrm>
            <a:off x="214831" y="915504"/>
            <a:ext cx="580142" cy="350286"/>
          </a:xfrm>
          <a:prstGeom prst="rect">
            <a:avLst/>
          </a:prstGeom>
          <a:solidFill>
            <a:srgbClr val="1ABCE2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08000" tIns="0" rIns="72000" bIns="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5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xmlns="" id="{5DA5E577-C4E3-41BA-9476-C0AD09792EC3}"/>
              </a:ext>
            </a:extLst>
          </p:cNvPr>
          <p:cNvSpPr txBox="1">
            <a:spLocks/>
          </p:cNvSpPr>
          <p:nvPr/>
        </p:nvSpPr>
        <p:spPr>
          <a:xfrm>
            <a:off x="675626" y="909454"/>
            <a:ext cx="4104350" cy="359546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구현 화면</a:t>
            </a:r>
            <a:endParaRPr lang="ko-KR" altLang="en-US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C61C841E-6CA1-426A-8A4C-7F25D90DA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D59FCD5-0350-475E-88DB-2B4020CE58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8" y="2109249"/>
            <a:ext cx="2372964" cy="4023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A2EF297-69A3-4006-AD3A-21DDA419B101}"/>
              </a:ext>
            </a:extLst>
          </p:cNvPr>
          <p:cNvSpPr txBox="1"/>
          <p:nvPr/>
        </p:nvSpPr>
        <p:spPr>
          <a:xfrm>
            <a:off x="3830511" y="3403361"/>
            <a:ext cx="4993675" cy="877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각 종류 버튼을 누르면 각 상품에 품목을 보여준다</a:t>
            </a:r>
            <a:r>
              <a:rPr lang="en-US" altLang="ko-KR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상품 주문 시 데이터베이스에서 물품 차감</a:t>
            </a:r>
            <a:r>
              <a:rPr lang="en-US" altLang="ko-KR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</p:txBody>
      </p:sp>
      <p:sp>
        <p:nvSpPr>
          <p:cNvPr id="12" name="십자형 11">
            <a:extLst>
              <a:ext uri="{FF2B5EF4-FFF2-40B4-BE49-F238E27FC236}">
                <a16:creationId xmlns:a16="http://schemas.microsoft.com/office/drawing/2014/main" xmlns="" id="{11FC6DEB-1366-4EC9-9A83-1D18325CBCDA}"/>
              </a:ext>
            </a:extLst>
          </p:cNvPr>
          <p:cNvSpPr>
            <a:spLocks noChangeAspect="1"/>
          </p:cNvSpPr>
          <p:nvPr/>
        </p:nvSpPr>
        <p:spPr>
          <a:xfrm>
            <a:off x="3731511" y="3651509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십자형 12">
            <a:extLst>
              <a:ext uri="{FF2B5EF4-FFF2-40B4-BE49-F238E27FC236}">
                <a16:creationId xmlns:a16="http://schemas.microsoft.com/office/drawing/2014/main" xmlns="" id="{774220EA-9B26-4E6F-9291-BB89335C0265}"/>
              </a:ext>
            </a:extLst>
          </p:cNvPr>
          <p:cNvSpPr>
            <a:spLocks noChangeAspect="1"/>
          </p:cNvSpPr>
          <p:nvPr/>
        </p:nvSpPr>
        <p:spPr>
          <a:xfrm>
            <a:off x="3731511" y="4051229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74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252000" y="1557000"/>
            <a:ext cx="8614350" cy="5082986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B9458D3-DC2B-4C04-8910-25B866E161DF}"/>
              </a:ext>
            </a:extLst>
          </p:cNvPr>
          <p:cNvSpPr txBox="1"/>
          <p:nvPr/>
        </p:nvSpPr>
        <p:spPr>
          <a:xfrm>
            <a:off x="3528998" y="1610923"/>
            <a:ext cx="1741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채팅 화면</a:t>
            </a:r>
          </a:p>
        </p:txBody>
      </p:sp>
      <p:sp>
        <p:nvSpPr>
          <p:cNvPr id="26" name="십자형 25">
            <a:extLst>
              <a:ext uri="{FF2B5EF4-FFF2-40B4-BE49-F238E27FC236}">
                <a16:creationId xmlns:a16="http://schemas.microsoft.com/office/drawing/2014/main" xmlns="" id="{59649B43-9A15-4214-AC98-CDC370DC29EA}"/>
              </a:ext>
            </a:extLst>
          </p:cNvPr>
          <p:cNvSpPr>
            <a:spLocks noChangeAspect="1"/>
          </p:cNvSpPr>
          <p:nvPr/>
        </p:nvSpPr>
        <p:spPr>
          <a:xfrm>
            <a:off x="4520625" y="6165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CC59136-8774-4BCC-8965-D758E1A29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381" y="99816"/>
            <a:ext cx="1944000" cy="741132"/>
          </a:xfrm>
          <a:prstGeom prst="rect">
            <a:avLst/>
          </a:prstGeom>
        </p:spPr>
      </p:pic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xmlns="" id="{38FF16AD-3228-438F-9B57-24906E31CD15}"/>
              </a:ext>
            </a:extLst>
          </p:cNvPr>
          <p:cNvSpPr txBox="1">
            <a:spLocks/>
          </p:cNvSpPr>
          <p:nvPr/>
        </p:nvSpPr>
        <p:spPr>
          <a:xfrm>
            <a:off x="214831" y="915504"/>
            <a:ext cx="580142" cy="350286"/>
          </a:xfrm>
          <a:prstGeom prst="rect">
            <a:avLst/>
          </a:prstGeom>
          <a:solidFill>
            <a:srgbClr val="1ABCE2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08000" tIns="0" rIns="72000" bIns="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5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xmlns="" id="{8CB2A70E-D73C-4705-9EF4-9B286328234D}"/>
              </a:ext>
            </a:extLst>
          </p:cNvPr>
          <p:cNvSpPr txBox="1">
            <a:spLocks/>
          </p:cNvSpPr>
          <p:nvPr/>
        </p:nvSpPr>
        <p:spPr>
          <a:xfrm>
            <a:off x="675626" y="909454"/>
            <a:ext cx="4104350" cy="359546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구현 화면</a:t>
            </a:r>
            <a:endParaRPr lang="ko-KR" altLang="en-US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8327FBF-6EAD-4D78-912C-B759D5DFF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55D0F69-5FB7-475C-9A7A-3171C9D2DD91}"/>
              </a:ext>
            </a:extLst>
          </p:cNvPr>
          <p:cNvSpPr txBox="1"/>
          <p:nvPr/>
        </p:nvSpPr>
        <p:spPr>
          <a:xfrm>
            <a:off x="2375260" y="5096119"/>
            <a:ext cx="4488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사용자와 관리자 채팅 기능으로 의사소통 가능하다</a:t>
            </a:r>
            <a:r>
              <a:rPr lang="en-US" altLang="ko-KR" sz="1600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ko-KR" altLang="en-US" sz="1600" dirty="0">
              <a:solidFill>
                <a:srgbClr val="E8E8E8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0580E54D-4E0B-48CD-8500-6BC947415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000" y="2218844"/>
            <a:ext cx="5991566" cy="2589275"/>
          </a:xfrm>
          <a:prstGeom prst="rect">
            <a:avLst/>
          </a:prstGeom>
        </p:spPr>
      </p:pic>
      <p:sp>
        <p:nvSpPr>
          <p:cNvPr id="12" name="십자형 11">
            <a:extLst>
              <a:ext uri="{FF2B5EF4-FFF2-40B4-BE49-F238E27FC236}">
                <a16:creationId xmlns:a16="http://schemas.microsoft.com/office/drawing/2014/main" xmlns="" id="{43F755B0-5CBA-4D32-B1BD-41F381F50C6C}"/>
              </a:ext>
            </a:extLst>
          </p:cNvPr>
          <p:cNvSpPr>
            <a:spLocks noChangeAspect="1"/>
          </p:cNvSpPr>
          <p:nvPr/>
        </p:nvSpPr>
        <p:spPr>
          <a:xfrm>
            <a:off x="2276260" y="5202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15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0C2A21A-DBD6-4380-BB8D-933498D8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517" y="2436577"/>
            <a:ext cx="2654966" cy="199080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altLang="ko-KR" dirty="0"/>
              <a:t>OOOOOOOO</a:t>
            </a:r>
            <a:endParaRPr lang="ko-KR" altLang="en-US" sz="8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3514724" y="4148999"/>
            <a:ext cx="2120997" cy="720001"/>
          </a:xfrm>
        </p:spPr>
        <p:txBody>
          <a:bodyPr>
            <a:normAutofit/>
          </a:bodyPr>
          <a:lstStyle/>
          <a:p>
            <a:r>
              <a:rPr lang="en-US" altLang="ko-KR" dirty="0"/>
              <a:t>OOOOOOOO</a:t>
            </a:r>
            <a:endParaRPr lang="ko-KR" altLang="en-US" sz="8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F43A0A7E-F3A8-444F-BE01-D66B81CE1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872" y="2750216"/>
            <a:ext cx="2608256" cy="135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1850" b="1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RAID PC Cafe</a:t>
            </a:r>
            <a:endParaRPr lang="ko-KR" altLang="en-US" sz="1850" b="1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ko-KR" altLang="en-US" sz="2800" b="1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프로그램</a:t>
            </a:r>
            <a:r>
              <a:rPr lang="en-US" altLang="ko-KR" sz="2800" b="1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!</a:t>
            </a:r>
            <a:endParaRPr lang="ko-KR" altLang="en-US" sz="2800" b="1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/>
          </p:nvPr>
        </p:nvSpPr>
        <p:spPr>
          <a:xfrm>
            <a:off x="3564000" y="2411446"/>
            <a:ext cx="2401717" cy="2889554"/>
          </a:xfrm>
        </p:spPr>
        <p:txBody>
          <a:bodyPr>
            <a:noAutofit/>
          </a:bodyPr>
          <a:lstStyle/>
          <a:p>
            <a:pPr lvl="0" algn="l"/>
            <a:r>
              <a:rPr lang="en-US" altLang="ko-KR" sz="1740" b="1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01. </a:t>
            </a:r>
            <a:r>
              <a:rPr lang="ko-KR" altLang="en-US" sz="174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개요</a:t>
            </a:r>
            <a:endParaRPr lang="en-US" altLang="ko-KR" sz="1740" b="1" dirty="0">
              <a:solidFill>
                <a:srgbClr val="E8E8E8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lvl="0" algn="l"/>
            <a:r>
              <a:rPr lang="en-US" altLang="ko-KR" sz="1740" b="1" dirty="0">
                <a:solidFill>
                  <a:srgbClr val="FFC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02. </a:t>
            </a:r>
            <a:r>
              <a:rPr lang="ko-KR" altLang="en-US" sz="174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개발 환경</a:t>
            </a:r>
            <a:endParaRPr lang="en-US" altLang="ko-KR" sz="1740" b="1" dirty="0">
              <a:solidFill>
                <a:srgbClr val="E8E8E8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lvl="0" algn="l"/>
            <a:r>
              <a:rPr lang="en-US" altLang="ko-KR" sz="1740" b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03. </a:t>
            </a:r>
            <a:r>
              <a:rPr lang="ko-KR" altLang="en-US" sz="174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주요 기능 </a:t>
            </a:r>
            <a:endParaRPr lang="en-US" altLang="ko-KR" sz="1740" b="1" dirty="0">
              <a:solidFill>
                <a:srgbClr val="E8E8E8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lvl="0" algn="l"/>
            <a:r>
              <a:rPr lang="en-US" altLang="ko-KR" sz="1740" b="1" dirty="0">
                <a:solidFill>
                  <a:srgbClr val="00B05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04. </a:t>
            </a:r>
            <a:r>
              <a:rPr lang="ko-KR" altLang="en-US" sz="174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시스템 구성도</a:t>
            </a:r>
            <a:endParaRPr lang="en-US" altLang="ko-KR" sz="1740" b="1" dirty="0">
              <a:solidFill>
                <a:srgbClr val="E8E8E8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lvl="0" algn="l"/>
            <a:r>
              <a:rPr lang="en-US" altLang="ko-KR" sz="1740" b="1" dirty="0">
                <a:solidFill>
                  <a:srgbClr val="0070C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05.</a:t>
            </a:r>
            <a:r>
              <a:rPr lang="en-US" altLang="ko-KR" sz="1740" b="1" dirty="0">
                <a:solidFill>
                  <a:srgbClr val="00B0F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174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구현 화면</a:t>
            </a:r>
            <a:endParaRPr lang="en-US" altLang="ko-KR" sz="1740" b="1" dirty="0">
              <a:solidFill>
                <a:srgbClr val="E8E8E8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lvl="0" algn="l"/>
            <a:r>
              <a:rPr lang="en-US" altLang="ko-KR" sz="1740" b="1" dirty="0">
                <a:solidFill>
                  <a:srgbClr val="7030A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06.</a:t>
            </a:r>
            <a:r>
              <a:rPr lang="en-US" altLang="ko-KR" sz="1740" b="1" dirty="0">
                <a:solidFill>
                  <a:srgbClr val="0070C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174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Q &amp; A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xmlns="" id="{F11F5579-E4B9-421C-968E-20640A707138}"/>
              </a:ext>
            </a:extLst>
          </p:cNvPr>
          <p:cNvCxnSpPr/>
          <p:nvPr/>
        </p:nvCxnSpPr>
        <p:spPr>
          <a:xfrm>
            <a:off x="-252000" y="785772"/>
            <a:ext cx="0" cy="843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05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14831" y="915504"/>
            <a:ext cx="580142" cy="350286"/>
          </a:xfrm>
        </p:spPr>
        <p:txBody>
          <a:bodyPr/>
          <a:lstStyle/>
          <a:p>
            <a:r>
              <a:rPr lang="en-US" altLang="ko-KR" sz="2000" dirty="0"/>
              <a:t>1</a:t>
            </a:r>
            <a:endParaRPr lang="ko-KR" altLang="en-US" sz="2000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</p:spPr>
        <p:txBody>
          <a:bodyPr anchor="t"/>
          <a:lstStyle/>
          <a:p>
            <a:pPr algn="l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75626" y="909454"/>
            <a:ext cx="4104350" cy="359546"/>
          </a:xfrm>
        </p:spPr>
        <p:txBody>
          <a:bodyPr>
            <a:no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개요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3C8E79E-6268-4947-9235-6EF9FDB6981D}"/>
              </a:ext>
            </a:extLst>
          </p:cNvPr>
          <p:cNvSpPr txBox="1"/>
          <p:nvPr/>
        </p:nvSpPr>
        <p:spPr>
          <a:xfrm>
            <a:off x="828529" y="2349000"/>
            <a:ext cx="57358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선불제가 아닌 후불제를 이용한 </a:t>
            </a:r>
            <a:r>
              <a:rPr lang="en-US" altLang="ko-KR" sz="2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PC</a:t>
            </a:r>
            <a:r>
              <a:rPr lang="ko-KR" altLang="en-US" sz="2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방 프로그램</a:t>
            </a:r>
          </a:p>
        </p:txBody>
      </p:sp>
      <p:sp>
        <p:nvSpPr>
          <p:cNvPr id="22" name="십자형 21">
            <a:extLst>
              <a:ext uri="{FF2B5EF4-FFF2-40B4-BE49-F238E27FC236}">
                <a16:creationId xmlns:a16="http://schemas.microsoft.com/office/drawing/2014/main" xmlns="" id="{7980CEA9-CE08-4929-B316-6D5DD41B8000}"/>
              </a:ext>
            </a:extLst>
          </p:cNvPr>
          <p:cNvSpPr>
            <a:spLocks noChangeAspect="1"/>
          </p:cNvSpPr>
          <p:nvPr/>
        </p:nvSpPr>
        <p:spPr>
          <a:xfrm>
            <a:off x="709183" y="2514943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21915B7-FE3E-4D80-B021-B4FA4F647EC8}"/>
              </a:ext>
            </a:extLst>
          </p:cNvPr>
          <p:cNvSpPr txBox="1"/>
          <p:nvPr/>
        </p:nvSpPr>
        <p:spPr>
          <a:xfrm>
            <a:off x="828530" y="3460060"/>
            <a:ext cx="45320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사용자와 관리자 채팅</a:t>
            </a:r>
            <a:r>
              <a:rPr lang="en-US" altLang="ko-KR" sz="2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상품주문 기능</a:t>
            </a:r>
          </a:p>
        </p:txBody>
      </p:sp>
      <p:sp>
        <p:nvSpPr>
          <p:cNvPr id="16" name="십자형 15">
            <a:extLst>
              <a:ext uri="{FF2B5EF4-FFF2-40B4-BE49-F238E27FC236}">
                <a16:creationId xmlns:a16="http://schemas.microsoft.com/office/drawing/2014/main" xmlns="" id="{CDE8916C-738F-4330-9398-DA660D46C4CB}"/>
              </a:ext>
            </a:extLst>
          </p:cNvPr>
          <p:cNvSpPr>
            <a:spLocks noChangeAspect="1"/>
          </p:cNvSpPr>
          <p:nvPr/>
        </p:nvSpPr>
        <p:spPr>
          <a:xfrm>
            <a:off x="709183" y="3626003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3F76ECB-F101-416A-97EE-F1CF09727088}"/>
              </a:ext>
            </a:extLst>
          </p:cNvPr>
          <p:cNvSpPr txBox="1"/>
          <p:nvPr/>
        </p:nvSpPr>
        <p:spPr>
          <a:xfrm>
            <a:off x="828529" y="4712336"/>
            <a:ext cx="75440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회원과 상품 목록을 데이터베이스를 이용해서 관리</a:t>
            </a:r>
          </a:p>
        </p:txBody>
      </p:sp>
      <p:sp>
        <p:nvSpPr>
          <p:cNvPr id="25" name="십자형 24">
            <a:extLst>
              <a:ext uri="{FF2B5EF4-FFF2-40B4-BE49-F238E27FC236}">
                <a16:creationId xmlns:a16="http://schemas.microsoft.com/office/drawing/2014/main" xmlns="" id="{8384C29D-BF76-42D2-8870-C5B0E0DFE657}"/>
              </a:ext>
            </a:extLst>
          </p:cNvPr>
          <p:cNvSpPr>
            <a:spLocks noChangeAspect="1"/>
          </p:cNvSpPr>
          <p:nvPr/>
        </p:nvSpPr>
        <p:spPr>
          <a:xfrm>
            <a:off x="709182" y="4847502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B89CAC02-9441-4FEF-9DE5-64C6D56EE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4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6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262950" y="1569720"/>
            <a:ext cx="8614350" cy="5082986"/>
          </a:xfrm>
        </p:spPr>
        <p:txBody>
          <a:bodyPr>
            <a:normAutofit/>
          </a:bodyPr>
          <a:lstStyle/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6" name="십자형 25">
            <a:extLst>
              <a:ext uri="{FF2B5EF4-FFF2-40B4-BE49-F238E27FC236}">
                <a16:creationId xmlns:a16="http://schemas.microsoft.com/office/drawing/2014/main" xmlns="" id="{59649B43-9A15-4214-AC98-CDC370DC29EA}"/>
              </a:ext>
            </a:extLst>
          </p:cNvPr>
          <p:cNvSpPr>
            <a:spLocks noChangeAspect="1"/>
          </p:cNvSpPr>
          <p:nvPr/>
        </p:nvSpPr>
        <p:spPr>
          <a:xfrm>
            <a:off x="4520625" y="6165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2C780DA8-6977-4F29-B212-C8AAF4357C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5660096" y="1629000"/>
            <a:ext cx="1712799" cy="1390098"/>
          </a:xfrm>
          <a:prstGeom prst="rect">
            <a:avLst/>
          </a:prstGeom>
        </p:spPr>
      </p:pic>
      <p:pic>
        <p:nvPicPr>
          <p:cNvPr id="18" name="그림 17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C4DB9F41-14A2-4EAB-9B8F-5BADF6BDA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4" y="3652076"/>
            <a:ext cx="3167139" cy="1891218"/>
          </a:xfrm>
          <a:prstGeom prst="rect">
            <a:avLst/>
          </a:prstGeom>
        </p:spPr>
      </p:pic>
      <p:pic>
        <p:nvPicPr>
          <p:cNvPr id="1026" name="Picture 2" descr="jdk에 대한 이미지 검색결과">
            <a:extLst>
              <a:ext uri="{FF2B5EF4-FFF2-40B4-BE49-F238E27FC236}">
                <a16:creationId xmlns:a16="http://schemas.microsoft.com/office/drawing/2014/main" xmlns="" id="{6F3B3A98-B60E-46D0-8580-ACE883C27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62" y="1606897"/>
            <a:ext cx="3862547" cy="190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4A0021F-D761-4054-B590-3D5CBE922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381" y="99816"/>
            <a:ext cx="1944000" cy="741132"/>
          </a:xfrm>
          <a:prstGeom prst="rect">
            <a:avLst/>
          </a:prstGeom>
        </p:spPr>
      </p:pic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xmlns="" id="{CA90FC76-805F-4BD3-B514-597700C283B9}"/>
              </a:ext>
            </a:extLst>
          </p:cNvPr>
          <p:cNvSpPr txBox="1">
            <a:spLocks/>
          </p:cNvSpPr>
          <p:nvPr/>
        </p:nvSpPr>
        <p:spPr>
          <a:xfrm>
            <a:off x="214831" y="915504"/>
            <a:ext cx="580142" cy="350286"/>
          </a:xfrm>
          <a:prstGeom prst="rect">
            <a:avLst/>
          </a:prstGeom>
          <a:solidFill>
            <a:srgbClr val="1ABCE2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08000" tIns="0" rIns="72000" bIns="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5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xmlns="" id="{A9A193EF-3D16-472D-8635-99B016BD0F57}"/>
              </a:ext>
            </a:extLst>
          </p:cNvPr>
          <p:cNvSpPr txBox="1">
            <a:spLocks/>
          </p:cNvSpPr>
          <p:nvPr/>
        </p:nvSpPr>
        <p:spPr>
          <a:xfrm>
            <a:off x="675626" y="909454"/>
            <a:ext cx="4104350" cy="359546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개발환경</a:t>
            </a:r>
            <a:endParaRPr lang="ko-KR" altLang="en-US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D0527C1-B5F1-44FE-A7E2-550FBF3A3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6976" y="3844528"/>
            <a:ext cx="3069518" cy="16004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D8D85E1-3123-4559-B970-4B242B9C6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A771041-AC4D-464E-9D0E-C1DBD05C911E}"/>
              </a:ext>
            </a:extLst>
          </p:cNvPr>
          <p:cNvSpPr txBox="1"/>
          <p:nvPr/>
        </p:nvSpPr>
        <p:spPr>
          <a:xfrm>
            <a:off x="1733637" y="3221189"/>
            <a:ext cx="16241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2">
                    <a:lumMod val="2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JAVA JDK</a:t>
            </a:r>
            <a:endParaRPr lang="ko-KR" altLang="en-US" sz="2200" b="1" dirty="0">
              <a:solidFill>
                <a:schemeClr val="bg2">
                  <a:lumMod val="25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5" name="십자형 14">
            <a:extLst>
              <a:ext uri="{FF2B5EF4-FFF2-40B4-BE49-F238E27FC236}">
                <a16:creationId xmlns:a16="http://schemas.microsoft.com/office/drawing/2014/main" xmlns="" id="{3EB4FAA1-2D93-4E72-BD8F-C367E0830EC5}"/>
              </a:ext>
            </a:extLst>
          </p:cNvPr>
          <p:cNvSpPr>
            <a:spLocks noChangeAspect="1"/>
          </p:cNvSpPr>
          <p:nvPr/>
        </p:nvSpPr>
        <p:spPr>
          <a:xfrm>
            <a:off x="1614291" y="3387132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608AE26-B34C-4ECD-A575-190D8A68C819}"/>
              </a:ext>
            </a:extLst>
          </p:cNvPr>
          <p:cNvSpPr txBox="1"/>
          <p:nvPr/>
        </p:nvSpPr>
        <p:spPr>
          <a:xfrm>
            <a:off x="1837260" y="5489802"/>
            <a:ext cx="12490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2">
                    <a:lumMod val="2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Eclipse</a:t>
            </a:r>
            <a:endParaRPr lang="ko-KR" altLang="en-US" sz="2200" b="1" dirty="0">
              <a:solidFill>
                <a:schemeClr val="bg2">
                  <a:lumMod val="25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9" name="십자형 18">
            <a:extLst>
              <a:ext uri="{FF2B5EF4-FFF2-40B4-BE49-F238E27FC236}">
                <a16:creationId xmlns:a16="http://schemas.microsoft.com/office/drawing/2014/main" xmlns="" id="{B06340C4-0EE8-4C64-A8DA-3ABC43B902DD}"/>
              </a:ext>
            </a:extLst>
          </p:cNvPr>
          <p:cNvSpPr>
            <a:spLocks noChangeAspect="1"/>
          </p:cNvSpPr>
          <p:nvPr/>
        </p:nvSpPr>
        <p:spPr>
          <a:xfrm>
            <a:off x="1717914" y="5655745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70D7B25-9E9E-4ED3-BB79-55E46A43802D}"/>
              </a:ext>
            </a:extLst>
          </p:cNvPr>
          <p:cNvSpPr txBox="1"/>
          <p:nvPr/>
        </p:nvSpPr>
        <p:spPr>
          <a:xfrm>
            <a:off x="5939566" y="3221189"/>
            <a:ext cx="13003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2">
                    <a:lumMod val="2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MS SQL</a:t>
            </a:r>
            <a:endParaRPr lang="ko-KR" altLang="en-US" sz="2200" b="1" dirty="0">
              <a:solidFill>
                <a:schemeClr val="bg2">
                  <a:lumMod val="25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1" name="십자형 20">
            <a:extLst>
              <a:ext uri="{FF2B5EF4-FFF2-40B4-BE49-F238E27FC236}">
                <a16:creationId xmlns:a16="http://schemas.microsoft.com/office/drawing/2014/main" xmlns="" id="{E18DE70C-A8D0-4B4E-BF6B-E1C2F1D30A09}"/>
              </a:ext>
            </a:extLst>
          </p:cNvPr>
          <p:cNvSpPr>
            <a:spLocks noChangeAspect="1"/>
          </p:cNvSpPr>
          <p:nvPr/>
        </p:nvSpPr>
        <p:spPr>
          <a:xfrm>
            <a:off x="5820220" y="3387132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0D396C9-0EFE-4651-A1DD-215D8F473017}"/>
              </a:ext>
            </a:extLst>
          </p:cNvPr>
          <p:cNvSpPr txBox="1"/>
          <p:nvPr/>
        </p:nvSpPr>
        <p:spPr>
          <a:xfrm>
            <a:off x="5357599" y="5489802"/>
            <a:ext cx="22878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2">
                    <a:lumMod val="2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Adobe Ps &amp; Ai</a:t>
            </a:r>
            <a:endParaRPr lang="ko-KR" altLang="en-US" sz="2200" b="1" dirty="0">
              <a:solidFill>
                <a:schemeClr val="bg2">
                  <a:lumMod val="25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3" name="십자형 22">
            <a:extLst>
              <a:ext uri="{FF2B5EF4-FFF2-40B4-BE49-F238E27FC236}">
                <a16:creationId xmlns:a16="http://schemas.microsoft.com/office/drawing/2014/main" xmlns="" id="{A22A2551-8B57-42A6-BF2D-EE1555EFC989}"/>
              </a:ext>
            </a:extLst>
          </p:cNvPr>
          <p:cNvSpPr>
            <a:spLocks noChangeAspect="1"/>
          </p:cNvSpPr>
          <p:nvPr/>
        </p:nvSpPr>
        <p:spPr>
          <a:xfrm>
            <a:off x="5238253" y="5655745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65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5" grpId="0" animBg="1"/>
      <p:bldP spid="19" grpId="0" animBg="1"/>
      <p:bldP spid="21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</p:spPr>
        <p:txBody>
          <a:bodyPr anchor="t"/>
          <a:lstStyle/>
          <a:p>
            <a:pPr algn="l"/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D8CB8C1D-32AD-43B4-A6E1-CB8BDA050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381" y="99816"/>
            <a:ext cx="1944000" cy="741132"/>
          </a:xfrm>
          <a:prstGeom prst="rect">
            <a:avLst/>
          </a:prstGeom>
        </p:spPr>
      </p:pic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xmlns="" id="{CEB3E93C-AC73-4556-AB2D-DD3A9EBC47E8}"/>
              </a:ext>
            </a:extLst>
          </p:cNvPr>
          <p:cNvSpPr txBox="1">
            <a:spLocks/>
          </p:cNvSpPr>
          <p:nvPr/>
        </p:nvSpPr>
        <p:spPr>
          <a:xfrm>
            <a:off x="206442" y="915504"/>
            <a:ext cx="580142" cy="350286"/>
          </a:xfrm>
          <a:prstGeom prst="rect">
            <a:avLst/>
          </a:prstGeom>
          <a:solidFill>
            <a:srgbClr val="DF2985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08000" tIns="0" rIns="72000" bIns="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5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xmlns="" id="{3A958B09-4FBF-449B-A9EE-DDEE3CA3A5F5}"/>
              </a:ext>
            </a:extLst>
          </p:cNvPr>
          <p:cNvSpPr txBox="1">
            <a:spLocks/>
          </p:cNvSpPr>
          <p:nvPr/>
        </p:nvSpPr>
        <p:spPr>
          <a:xfrm>
            <a:off x="667237" y="909454"/>
            <a:ext cx="4104350" cy="359546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</a:t>
            </a:r>
            <a:endParaRPr lang="ko-KR" altLang="en-US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19" name="그래픽 18" descr="햄버거와 음료">
            <a:extLst>
              <a:ext uri="{FF2B5EF4-FFF2-40B4-BE49-F238E27FC236}">
                <a16:creationId xmlns:a16="http://schemas.microsoft.com/office/drawing/2014/main" xmlns="" id="{0B0503DB-ADCC-40D2-9B49-396E6F875C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4459" y="3729491"/>
            <a:ext cx="1976750" cy="197675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E7AB56FB-3B21-4CB8-BB51-78CE4F5DFC55}"/>
              </a:ext>
            </a:extLst>
          </p:cNvPr>
          <p:cNvGrpSpPr/>
          <p:nvPr/>
        </p:nvGrpSpPr>
        <p:grpSpPr>
          <a:xfrm>
            <a:off x="555627" y="1952744"/>
            <a:ext cx="2494233" cy="1588085"/>
            <a:chOff x="5273861" y="1601988"/>
            <a:chExt cx="2494233" cy="158808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A122DC04-A3DA-43ED-80E3-07813D425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03072" y="2163054"/>
              <a:ext cx="1765022" cy="102701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DF70DEB1-8EA9-4D3C-8440-2DA02EC2F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73861" y="1601988"/>
              <a:ext cx="1027238" cy="102701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10C62DA-CEFC-49D5-AE74-B0C87E52D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3999" y="4101895"/>
            <a:ext cx="1765022" cy="12693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E4F7DB7-B746-4348-956A-76D3DF00F0CF}"/>
              </a:ext>
            </a:extLst>
          </p:cNvPr>
          <p:cNvSpPr txBox="1"/>
          <p:nvPr/>
        </p:nvSpPr>
        <p:spPr>
          <a:xfrm>
            <a:off x="4619347" y="2467651"/>
            <a:ext cx="3514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로그인</a:t>
            </a:r>
            <a:r>
              <a:rPr lang="en-US" altLang="ko-KR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회원가입 기능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2844E82-BF56-48F0-9054-6798E441E90E}"/>
              </a:ext>
            </a:extLst>
          </p:cNvPr>
          <p:cNvSpPr txBox="1"/>
          <p:nvPr/>
        </p:nvSpPr>
        <p:spPr>
          <a:xfrm>
            <a:off x="4619347" y="4456256"/>
            <a:ext cx="3316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상품 주문</a:t>
            </a:r>
            <a:r>
              <a:rPr lang="en-US" altLang="ko-KR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채팅 기능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223F4C7A-0303-42E8-A1C7-A263C72F8B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  <p:sp>
        <p:nvSpPr>
          <p:cNvPr id="27" name="십자형 26">
            <a:extLst>
              <a:ext uri="{FF2B5EF4-FFF2-40B4-BE49-F238E27FC236}">
                <a16:creationId xmlns:a16="http://schemas.microsoft.com/office/drawing/2014/main" xmlns="" id="{1ACF8014-7302-4464-B3BB-EF136933CE33}"/>
              </a:ext>
            </a:extLst>
          </p:cNvPr>
          <p:cNvSpPr>
            <a:spLocks noChangeAspect="1"/>
          </p:cNvSpPr>
          <p:nvPr/>
        </p:nvSpPr>
        <p:spPr>
          <a:xfrm>
            <a:off x="4500000" y="2657196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xmlns="" id="{FE4C701E-6997-44E2-91CE-0FFE88BBE58A}"/>
              </a:ext>
            </a:extLst>
          </p:cNvPr>
          <p:cNvSpPr>
            <a:spLocks noChangeAspect="1"/>
          </p:cNvSpPr>
          <p:nvPr/>
        </p:nvSpPr>
        <p:spPr>
          <a:xfrm>
            <a:off x="4510174" y="4645801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11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</p:spPr>
        <p:txBody>
          <a:bodyPr anchor="t"/>
          <a:lstStyle/>
          <a:p>
            <a:pPr algn="l"/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D8CB8C1D-32AD-43B4-A6E1-CB8BDA050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381" y="99816"/>
            <a:ext cx="1944000" cy="741132"/>
          </a:xfrm>
          <a:prstGeom prst="rect">
            <a:avLst/>
          </a:prstGeom>
        </p:spPr>
      </p:pic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xmlns="" id="{CEB3E93C-AC73-4556-AB2D-DD3A9EBC47E8}"/>
              </a:ext>
            </a:extLst>
          </p:cNvPr>
          <p:cNvSpPr txBox="1">
            <a:spLocks/>
          </p:cNvSpPr>
          <p:nvPr/>
        </p:nvSpPr>
        <p:spPr>
          <a:xfrm>
            <a:off x="206442" y="915504"/>
            <a:ext cx="580142" cy="350286"/>
          </a:xfrm>
          <a:prstGeom prst="rect">
            <a:avLst/>
          </a:prstGeom>
          <a:solidFill>
            <a:srgbClr val="DF2985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08000" tIns="0" rIns="72000" bIns="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5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xmlns="" id="{3A958B09-4FBF-449B-A9EE-DDEE3CA3A5F5}"/>
              </a:ext>
            </a:extLst>
          </p:cNvPr>
          <p:cNvSpPr txBox="1">
            <a:spLocks/>
          </p:cNvSpPr>
          <p:nvPr/>
        </p:nvSpPr>
        <p:spPr>
          <a:xfrm>
            <a:off x="667237" y="909454"/>
            <a:ext cx="4104350" cy="359546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</a:t>
            </a:r>
            <a:endParaRPr lang="ko-KR" altLang="en-US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2E1AE00E-DA6E-4806-AC67-626543D99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1944086"/>
            <a:ext cx="2505128" cy="15928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7612BE5-4251-48CE-B4E1-BABE09F9B296}"/>
              </a:ext>
            </a:extLst>
          </p:cNvPr>
          <p:cNvSpPr txBox="1"/>
          <p:nvPr/>
        </p:nvSpPr>
        <p:spPr>
          <a:xfrm>
            <a:off x="4585657" y="4456256"/>
            <a:ext cx="2380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이용 요금 기능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82C8366-D6E0-43DA-A3DD-6AAEE602730D}"/>
              </a:ext>
            </a:extLst>
          </p:cNvPr>
          <p:cNvSpPr txBox="1"/>
          <p:nvPr/>
        </p:nvSpPr>
        <p:spPr>
          <a:xfrm>
            <a:off x="4557294" y="2478918"/>
            <a:ext cx="347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회원</a:t>
            </a:r>
            <a:r>
              <a:rPr lang="en-US" altLang="ko-KR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재고 관리 기능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24E356C7-BB13-4EAE-B148-14AA4C341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827CC8A-15AC-4047-8594-DA2EBF021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3437" y="3979838"/>
            <a:ext cx="1242253" cy="1476055"/>
          </a:xfrm>
          <a:prstGeom prst="rect">
            <a:avLst/>
          </a:prstGeom>
        </p:spPr>
      </p:pic>
      <p:sp>
        <p:nvSpPr>
          <p:cNvPr id="15" name="십자형 14">
            <a:extLst>
              <a:ext uri="{FF2B5EF4-FFF2-40B4-BE49-F238E27FC236}">
                <a16:creationId xmlns:a16="http://schemas.microsoft.com/office/drawing/2014/main" xmlns="" id="{BDE58D60-EAD4-439F-9279-CDA694FFCF18}"/>
              </a:ext>
            </a:extLst>
          </p:cNvPr>
          <p:cNvSpPr>
            <a:spLocks noChangeAspect="1"/>
          </p:cNvSpPr>
          <p:nvPr/>
        </p:nvSpPr>
        <p:spPr>
          <a:xfrm>
            <a:off x="4500000" y="2657196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>
            <a:extLst>
              <a:ext uri="{FF2B5EF4-FFF2-40B4-BE49-F238E27FC236}">
                <a16:creationId xmlns:a16="http://schemas.microsoft.com/office/drawing/2014/main" xmlns="" id="{CEDFF993-B394-4441-984B-8268D3E24DB7}"/>
              </a:ext>
            </a:extLst>
          </p:cNvPr>
          <p:cNvSpPr>
            <a:spLocks noChangeAspect="1"/>
          </p:cNvSpPr>
          <p:nvPr/>
        </p:nvSpPr>
        <p:spPr>
          <a:xfrm>
            <a:off x="4510174" y="4645801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08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6">
            <a:extLst>
              <a:ext uri="{FF2B5EF4-FFF2-40B4-BE49-F238E27FC236}">
                <a16:creationId xmlns:a16="http://schemas.microsoft.com/office/drawing/2014/main" xmlns="" id="{F682EC13-A554-4781-BAA5-507DD0812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</p:spPr>
        <p:txBody>
          <a:bodyPr anchor="t"/>
          <a:lstStyle/>
          <a:p>
            <a:pPr algn="l"/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래픽 2" descr="컴퓨터">
            <a:extLst>
              <a:ext uri="{FF2B5EF4-FFF2-40B4-BE49-F238E27FC236}">
                <a16:creationId xmlns:a16="http://schemas.microsoft.com/office/drawing/2014/main" xmlns="" id="{DE5B32F3-2695-400B-A2D7-18E895A36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00404" y="2057322"/>
            <a:ext cx="1796619" cy="1796619"/>
          </a:xfrm>
          <a:prstGeom prst="rect">
            <a:avLst/>
          </a:prstGeom>
        </p:spPr>
      </p:pic>
      <p:pic>
        <p:nvPicPr>
          <p:cNvPr id="7" name="그래픽 6" descr="서버">
            <a:extLst>
              <a:ext uri="{FF2B5EF4-FFF2-40B4-BE49-F238E27FC236}">
                <a16:creationId xmlns:a16="http://schemas.microsoft.com/office/drawing/2014/main" xmlns="" id="{268E91EA-0C32-4788-9F16-DCAC30CE5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744222" y="3416421"/>
            <a:ext cx="1740579" cy="1740579"/>
          </a:xfrm>
          <a:prstGeom prst="rect">
            <a:avLst/>
          </a:prstGeom>
        </p:spPr>
      </p:pic>
      <p:pic>
        <p:nvPicPr>
          <p:cNvPr id="15" name="그래픽 14" descr="컴퓨터">
            <a:extLst>
              <a:ext uri="{FF2B5EF4-FFF2-40B4-BE49-F238E27FC236}">
                <a16:creationId xmlns:a16="http://schemas.microsoft.com/office/drawing/2014/main" xmlns="" id="{291199A5-9338-44D4-9497-28083AF8CF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9691" y="3992785"/>
            <a:ext cx="914400" cy="914400"/>
          </a:xfrm>
          <a:prstGeom prst="rect">
            <a:avLst/>
          </a:prstGeom>
        </p:spPr>
      </p:pic>
      <p:pic>
        <p:nvPicPr>
          <p:cNvPr id="20" name="그래픽 19" descr="컴퓨터">
            <a:extLst>
              <a:ext uri="{FF2B5EF4-FFF2-40B4-BE49-F238E27FC236}">
                <a16:creationId xmlns:a16="http://schemas.microsoft.com/office/drawing/2014/main" xmlns="" id="{3CB8DDD0-88B0-40F2-89A5-96E31D0565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9691" y="1746418"/>
            <a:ext cx="914400" cy="914400"/>
          </a:xfrm>
          <a:prstGeom prst="rect">
            <a:avLst/>
          </a:prstGeom>
        </p:spPr>
      </p:pic>
      <p:pic>
        <p:nvPicPr>
          <p:cNvPr id="21" name="그래픽 20" descr="컴퓨터">
            <a:extLst>
              <a:ext uri="{FF2B5EF4-FFF2-40B4-BE49-F238E27FC236}">
                <a16:creationId xmlns:a16="http://schemas.microsoft.com/office/drawing/2014/main" xmlns="" id="{DA091553-4260-45FB-8EDE-F2231CD43B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9691" y="2495207"/>
            <a:ext cx="914400" cy="914400"/>
          </a:xfrm>
          <a:prstGeom prst="rect">
            <a:avLst/>
          </a:prstGeom>
        </p:spPr>
      </p:pic>
      <p:pic>
        <p:nvPicPr>
          <p:cNvPr id="22" name="그래픽 21" descr="컴퓨터">
            <a:extLst>
              <a:ext uri="{FF2B5EF4-FFF2-40B4-BE49-F238E27FC236}">
                <a16:creationId xmlns:a16="http://schemas.microsoft.com/office/drawing/2014/main" xmlns="" id="{31BA1D0F-20BC-44A8-9E41-884A0B0B3D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9691" y="3243996"/>
            <a:ext cx="914400" cy="914400"/>
          </a:xfrm>
          <a:prstGeom prst="rect">
            <a:avLst/>
          </a:prstGeom>
        </p:spPr>
      </p:pic>
      <p:pic>
        <p:nvPicPr>
          <p:cNvPr id="23" name="그래픽 22" descr="컴퓨터">
            <a:extLst>
              <a:ext uri="{FF2B5EF4-FFF2-40B4-BE49-F238E27FC236}">
                <a16:creationId xmlns:a16="http://schemas.microsoft.com/office/drawing/2014/main" xmlns="" id="{1AC0B4BB-6AE8-4FA1-8B4F-7049403CC7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9691" y="4741574"/>
            <a:ext cx="914400" cy="914400"/>
          </a:xfrm>
          <a:prstGeom prst="rect">
            <a:avLst/>
          </a:prstGeom>
        </p:spPr>
      </p:pic>
      <p:pic>
        <p:nvPicPr>
          <p:cNvPr id="25" name="그래픽 24" descr="컴퓨터">
            <a:extLst>
              <a:ext uri="{FF2B5EF4-FFF2-40B4-BE49-F238E27FC236}">
                <a16:creationId xmlns:a16="http://schemas.microsoft.com/office/drawing/2014/main" xmlns="" id="{337F67B9-A99C-4BD8-B189-16D3763122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19691" y="5490361"/>
            <a:ext cx="914400" cy="914400"/>
          </a:xfrm>
          <a:prstGeom prst="rect">
            <a:avLst/>
          </a:prstGeom>
        </p:spPr>
      </p:pic>
      <p:pic>
        <p:nvPicPr>
          <p:cNvPr id="19" name="그래픽 18" descr="태블릿">
            <a:extLst>
              <a:ext uri="{FF2B5EF4-FFF2-40B4-BE49-F238E27FC236}">
                <a16:creationId xmlns:a16="http://schemas.microsoft.com/office/drawing/2014/main" xmlns="" id="{4E63BF4C-689E-4D56-A6F0-B097541307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32000" y="1768778"/>
            <a:ext cx="2389618" cy="2389618"/>
          </a:xfrm>
          <a:prstGeom prst="rect">
            <a:avLst/>
          </a:prstGeom>
        </p:spPr>
      </p:pic>
      <p:pic>
        <p:nvPicPr>
          <p:cNvPr id="26" name="그래픽 25" descr="채팅">
            <a:extLst>
              <a:ext uri="{FF2B5EF4-FFF2-40B4-BE49-F238E27FC236}">
                <a16:creationId xmlns:a16="http://schemas.microsoft.com/office/drawing/2014/main" xmlns="" id="{E04803F7-C4B3-4DC3-915F-34CB64BCC3B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487426" y="2660818"/>
            <a:ext cx="639383" cy="639383"/>
          </a:xfrm>
          <a:prstGeom prst="rect">
            <a:avLst/>
          </a:prstGeom>
        </p:spPr>
      </p:pic>
      <p:pic>
        <p:nvPicPr>
          <p:cNvPr id="27" name="그래픽 26" descr="햄버거와 음료">
            <a:extLst>
              <a:ext uri="{FF2B5EF4-FFF2-40B4-BE49-F238E27FC236}">
                <a16:creationId xmlns:a16="http://schemas.microsoft.com/office/drawing/2014/main" xmlns="" id="{826D6A2B-EF45-4300-B8A2-E95165D8703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131909" y="2606563"/>
            <a:ext cx="639383" cy="6393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F3A28B7C-9645-4ABB-9975-967EDA7FEB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4381" y="99816"/>
            <a:ext cx="1944000" cy="741132"/>
          </a:xfrm>
          <a:prstGeom prst="rect">
            <a:avLst/>
          </a:prstGeom>
        </p:spPr>
      </p:pic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xmlns="" id="{83792CDB-E675-45BB-96F1-669B4C34D514}"/>
              </a:ext>
            </a:extLst>
          </p:cNvPr>
          <p:cNvSpPr txBox="1">
            <a:spLocks/>
          </p:cNvSpPr>
          <p:nvPr/>
        </p:nvSpPr>
        <p:spPr>
          <a:xfrm>
            <a:off x="214831" y="915504"/>
            <a:ext cx="580142" cy="350286"/>
          </a:xfrm>
          <a:prstGeom prst="rect">
            <a:avLst/>
          </a:prstGeom>
          <a:solidFill>
            <a:srgbClr val="DF2985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08000" tIns="0" rIns="72000" bIns="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5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xmlns="" id="{C347EA9E-4A61-42E5-9DCB-6C2E14143072}"/>
              </a:ext>
            </a:extLst>
          </p:cNvPr>
          <p:cNvSpPr txBox="1">
            <a:spLocks/>
          </p:cNvSpPr>
          <p:nvPr/>
        </p:nvSpPr>
        <p:spPr>
          <a:xfrm>
            <a:off x="675626" y="909454"/>
            <a:ext cx="4104350" cy="359546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시스템 구성도</a:t>
            </a:r>
            <a:endParaRPr lang="ko-KR" altLang="en-US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3E9B69C-80F9-4D4A-8A9C-C2F894872F81}"/>
              </a:ext>
            </a:extLst>
          </p:cNvPr>
          <p:cNvSpPr txBox="1"/>
          <p:nvPr/>
        </p:nvSpPr>
        <p:spPr>
          <a:xfrm>
            <a:off x="5047828" y="3701935"/>
            <a:ext cx="2036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클라이언트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D31B18E-837C-4F0F-9D2C-F97452F89321}"/>
              </a:ext>
            </a:extLst>
          </p:cNvPr>
          <p:cNvSpPr txBox="1"/>
          <p:nvPr/>
        </p:nvSpPr>
        <p:spPr>
          <a:xfrm>
            <a:off x="5466078" y="313173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채팅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B84DA8C-07B1-4E98-B30E-D2C5D6244E1C}"/>
              </a:ext>
            </a:extLst>
          </p:cNvPr>
          <p:cNvSpPr txBox="1"/>
          <p:nvPr/>
        </p:nvSpPr>
        <p:spPr>
          <a:xfrm>
            <a:off x="5983775" y="315190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상품주문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C015ECB-88AC-48C0-8FD5-4F1D8567742F}"/>
              </a:ext>
            </a:extLst>
          </p:cNvPr>
          <p:cNvSpPr txBox="1"/>
          <p:nvPr/>
        </p:nvSpPr>
        <p:spPr>
          <a:xfrm>
            <a:off x="2244584" y="5037038"/>
            <a:ext cx="2619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 베이스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8CDF2C5-05F9-483E-8A5D-6E807E729012}"/>
              </a:ext>
            </a:extLst>
          </p:cNvPr>
          <p:cNvSpPr txBox="1"/>
          <p:nvPr/>
        </p:nvSpPr>
        <p:spPr>
          <a:xfrm>
            <a:off x="609909" y="3617217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서버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587F3085-746E-4293-A893-C79C5DDE5DDA}"/>
              </a:ext>
            </a:extLst>
          </p:cNvPr>
          <p:cNvCxnSpPr/>
          <p:nvPr/>
        </p:nvCxnSpPr>
        <p:spPr>
          <a:xfrm flipH="1">
            <a:off x="5047828" y="5037038"/>
            <a:ext cx="204394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383C94DA-FDC8-4C96-AD5B-7323BCD4602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484801" y="3853941"/>
            <a:ext cx="447199" cy="4327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F553D967-600D-4544-A08B-1BFDC4CA9B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3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6">
            <a:extLst>
              <a:ext uri="{FF2B5EF4-FFF2-40B4-BE49-F238E27FC236}">
                <a16:creationId xmlns:a16="http://schemas.microsoft.com/office/drawing/2014/main" xmlns="" id="{5C3CD0B1-1CED-440E-9988-2743E8DA3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</p:spPr>
        <p:txBody>
          <a:bodyPr anchor="t"/>
          <a:lstStyle/>
          <a:p>
            <a:pPr algn="l"/>
            <a:endParaRPr lang="en-US" altLang="ko-KR" dirty="0"/>
          </a:p>
          <a:p>
            <a:endParaRPr lang="ko-KR" altLang="en-US" dirty="0"/>
          </a:p>
        </p:txBody>
      </p:sp>
      <p:pic>
        <p:nvPicPr>
          <p:cNvPr id="18" name="그래픽 17" descr="태블릿">
            <a:extLst>
              <a:ext uri="{FF2B5EF4-FFF2-40B4-BE49-F238E27FC236}">
                <a16:creationId xmlns:a16="http://schemas.microsoft.com/office/drawing/2014/main" xmlns="" id="{883A8B5F-33F2-4CC2-A69C-ECD8159A7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932000" y="1768778"/>
            <a:ext cx="2389618" cy="2389618"/>
          </a:xfrm>
          <a:prstGeom prst="rect">
            <a:avLst/>
          </a:prstGeom>
        </p:spPr>
      </p:pic>
      <p:pic>
        <p:nvPicPr>
          <p:cNvPr id="3" name="그래픽 2" descr="컴퓨터">
            <a:extLst>
              <a:ext uri="{FF2B5EF4-FFF2-40B4-BE49-F238E27FC236}">
                <a16:creationId xmlns:a16="http://schemas.microsoft.com/office/drawing/2014/main" xmlns="" id="{DE5B32F3-2695-400B-A2D7-18E895A36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0404" y="2057322"/>
            <a:ext cx="1796619" cy="1796619"/>
          </a:xfrm>
          <a:prstGeom prst="rect">
            <a:avLst/>
          </a:prstGeom>
        </p:spPr>
      </p:pic>
      <p:pic>
        <p:nvPicPr>
          <p:cNvPr id="7" name="그래픽 6" descr="서버">
            <a:extLst>
              <a:ext uri="{FF2B5EF4-FFF2-40B4-BE49-F238E27FC236}">
                <a16:creationId xmlns:a16="http://schemas.microsoft.com/office/drawing/2014/main" xmlns="" id="{268E91EA-0C32-4788-9F16-DCAC30CE5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744222" y="3416421"/>
            <a:ext cx="1740579" cy="1740579"/>
          </a:xfrm>
          <a:prstGeom prst="rect">
            <a:avLst/>
          </a:prstGeom>
        </p:spPr>
      </p:pic>
      <p:pic>
        <p:nvPicPr>
          <p:cNvPr id="9" name="그래픽 8" descr="채팅">
            <a:extLst>
              <a:ext uri="{FF2B5EF4-FFF2-40B4-BE49-F238E27FC236}">
                <a16:creationId xmlns:a16="http://schemas.microsoft.com/office/drawing/2014/main" xmlns="" id="{BEB6ACDE-A08C-4342-82DA-6376A4CE89E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487426" y="2660818"/>
            <a:ext cx="639383" cy="639383"/>
          </a:xfrm>
          <a:prstGeom prst="rect">
            <a:avLst/>
          </a:prstGeom>
        </p:spPr>
      </p:pic>
      <p:pic>
        <p:nvPicPr>
          <p:cNvPr id="15" name="그래픽 14" descr="컴퓨터">
            <a:extLst>
              <a:ext uri="{FF2B5EF4-FFF2-40B4-BE49-F238E27FC236}">
                <a16:creationId xmlns:a16="http://schemas.microsoft.com/office/drawing/2014/main" xmlns="" id="{291199A5-9338-44D4-9497-28083AF8CF1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9691" y="3992785"/>
            <a:ext cx="914400" cy="914400"/>
          </a:xfrm>
          <a:prstGeom prst="rect">
            <a:avLst/>
          </a:prstGeom>
        </p:spPr>
      </p:pic>
      <p:pic>
        <p:nvPicPr>
          <p:cNvPr id="20" name="그래픽 19" descr="컴퓨터">
            <a:extLst>
              <a:ext uri="{FF2B5EF4-FFF2-40B4-BE49-F238E27FC236}">
                <a16:creationId xmlns:a16="http://schemas.microsoft.com/office/drawing/2014/main" xmlns="" id="{3CB8DDD0-88B0-40F2-89A5-96E31D0565D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9691" y="1746418"/>
            <a:ext cx="914400" cy="914400"/>
          </a:xfrm>
          <a:prstGeom prst="rect">
            <a:avLst/>
          </a:prstGeom>
        </p:spPr>
      </p:pic>
      <p:pic>
        <p:nvPicPr>
          <p:cNvPr id="21" name="그래픽 20" descr="컴퓨터">
            <a:extLst>
              <a:ext uri="{FF2B5EF4-FFF2-40B4-BE49-F238E27FC236}">
                <a16:creationId xmlns:a16="http://schemas.microsoft.com/office/drawing/2014/main" xmlns="" id="{DA091553-4260-45FB-8EDE-F2231CD43B0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9691" y="2495207"/>
            <a:ext cx="914400" cy="914400"/>
          </a:xfrm>
          <a:prstGeom prst="rect">
            <a:avLst/>
          </a:prstGeom>
        </p:spPr>
      </p:pic>
      <p:pic>
        <p:nvPicPr>
          <p:cNvPr id="22" name="그래픽 21" descr="컴퓨터">
            <a:extLst>
              <a:ext uri="{FF2B5EF4-FFF2-40B4-BE49-F238E27FC236}">
                <a16:creationId xmlns:a16="http://schemas.microsoft.com/office/drawing/2014/main" xmlns="" id="{31BA1D0F-20BC-44A8-9E41-884A0B0B3DF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9691" y="3243996"/>
            <a:ext cx="914400" cy="914400"/>
          </a:xfrm>
          <a:prstGeom prst="rect">
            <a:avLst/>
          </a:prstGeom>
        </p:spPr>
      </p:pic>
      <p:pic>
        <p:nvPicPr>
          <p:cNvPr id="23" name="그래픽 22" descr="컴퓨터">
            <a:extLst>
              <a:ext uri="{FF2B5EF4-FFF2-40B4-BE49-F238E27FC236}">
                <a16:creationId xmlns:a16="http://schemas.microsoft.com/office/drawing/2014/main" xmlns="" id="{1AC0B4BB-6AE8-4FA1-8B4F-7049403CC7F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9691" y="4741574"/>
            <a:ext cx="914400" cy="914400"/>
          </a:xfrm>
          <a:prstGeom prst="rect">
            <a:avLst/>
          </a:prstGeom>
        </p:spPr>
      </p:pic>
      <p:pic>
        <p:nvPicPr>
          <p:cNvPr id="25" name="그래픽 24" descr="컴퓨터">
            <a:extLst>
              <a:ext uri="{FF2B5EF4-FFF2-40B4-BE49-F238E27FC236}">
                <a16:creationId xmlns:a16="http://schemas.microsoft.com/office/drawing/2014/main" xmlns="" id="{337F67B9-A99C-4BD8-B189-16D3763122B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19691" y="5490361"/>
            <a:ext cx="914400" cy="914400"/>
          </a:xfrm>
          <a:prstGeom prst="rect">
            <a:avLst/>
          </a:prstGeom>
        </p:spPr>
      </p:pic>
      <p:pic>
        <p:nvPicPr>
          <p:cNvPr id="24" name="그래픽 23" descr="햄버거와 음료">
            <a:extLst>
              <a:ext uri="{FF2B5EF4-FFF2-40B4-BE49-F238E27FC236}">
                <a16:creationId xmlns:a16="http://schemas.microsoft.com/office/drawing/2014/main" xmlns="" id="{79C374F4-248C-441A-9AF0-8EC11A2FBC1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126809" y="2604613"/>
            <a:ext cx="639383" cy="639383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xmlns="" id="{FDEBE5B3-29BA-41B3-A275-C8AAEF9E6A3F}"/>
              </a:ext>
            </a:extLst>
          </p:cNvPr>
          <p:cNvCxnSpPr>
            <a:cxnSpLocks/>
            <a:stCxn id="24" idx="0"/>
            <a:endCxn id="3" idx="0"/>
          </p:cNvCxnSpPr>
          <p:nvPr/>
        </p:nvCxnSpPr>
        <p:spPr>
          <a:xfrm rot="16200000" flipV="1">
            <a:off x="3648963" y="-192926"/>
            <a:ext cx="547291" cy="5047787"/>
          </a:xfrm>
          <a:prstGeom prst="bentConnector3">
            <a:avLst>
              <a:gd name="adj1" fmla="val 141769"/>
            </a:avLst>
          </a:prstGeom>
          <a:ln w="5080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xmlns="" id="{C304911C-CD37-4CE2-959A-6EC8A413BF51}"/>
              </a:ext>
            </a:extLst>
          </p:cNvPr>
          <p:cNvCxnSpPr>
            <a:cxnSpLocks/>
            <a:stCxn id="24" idx="2"/>
            <a:endCxn id="7" idx="3"/>
          </p:cNvCxnSpPr>
          <p:nvPr/>
        </p:nvCxnSpPr>
        <p:spPr>
          <a:xfrm rot="5400000">
            <a:off x="4944294" y="2784503"/>
            <a:ext cx="1042715" cy="1961700"/>
          </a:xfrm>
          <a:prstGeom prst="bentConnector2">
            <a:avLst/>
          </a:prstGeom>
          <a:ln w="508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7DF4A08E-8DC1-4506-A11C-9A9672B195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4381" y="99816"/>
            <a:ext cx="1944000" cy="741132"/>
          </a:xfrm>
          <a:prstGeom prst="rect">
            <a:avLst/>
          </a:prstGeom>
        </p:spPr>
      </p:pic>
      <p:sp>
        <p:nvSpPr>
          <p:cNvPr id="26" name="슬라이드 번호 개체 틀 5">
            <a:extLst>
              <a:ext uri="{FF2B5EF4-FFF2-40B4-BE49-F238E27FC236}">
                <a16:creationId xmlns:a16="http://schemas.microsoft.com/office/drawing/2014/main" xmlns="" id="{CEF0311B-ACBE-4A0A-827A-F0D824499825}"/>
              </a:ext>
            </a:extLst>
          </p:cNvPr>
          <p:cNvSpPr txBox="1">
            <a:spLocks/>
          </p:cNvSpPr>
          <p:nvPr/>
        </p:nvSpPr>
        <p:spPr>
          <a:xfrm>
            <a:off x="214831" y="915504"/>
            <a:ext cx="580142" cy="350286"/>
          </a:xfrm>
          <a:prstGeom prst="rect">
            <a:avLst/>
          </a:prstGeom>
          <a:solidFill>
            <a:srgbClr val="DF2985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08000" tIns="0" rIns="72000" bIns="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5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xmlns="" id="{1E9A7608-6BFF-4E23-8E40-632A5643FCE0}"/>
              </a:ext>
            </a:extLst>
          </p:cNvPr>
          <p:cNvSpPr txBox="1">
            <a:spLocks/>
          </p:cNvSpPr>
          <p:nvPr/>
        </p:nvSpPr>
        <p:spPr>
          <a:xfrm>
            <a:off x="675626" y="909454"/>
            <a:ext cx="4104350" cy="359546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시스템 구성도</a:t>
            </a:r>
            <a:endParaRPr lang="ko-KR" altLang="en-US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D73924B-11B2-4F98-8782-45A2C04B718E}"/>
              </a:ext>
            </a:extLst>
          </p:cNvPr>
          <p:cNvSpPr txBox="1"/>
          <p:nvPr/>
        </p:nvSpPr>
        <p:spPr>
          <a:xfrm>
            <a:off x="5047828" y="3701935"/>
            <a:ext cx="2036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클라이언트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A6C719D-21EC-42EA-AF3F-ECD3694D4939}"/>
              </a:ext>
            </a:extLst>
          </p:cNvPr>
          <p:cNvSpPr txBox="1"/>
          <p:nvPr/>
        </p:nvSpPr>
        <p:spPr>
          <a:xfrm>
            <a:off x="5466078" y="313173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채팅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3223E6E-276D-4F0A-9921-CAFDBA25CE15}"/>
              </a:ext>
            </a:extLst>
          </p:cNvPr>
          <p:cNvSpPr txBox="1"/>
          <p:nvPr/>
        </p:nvSpPr>
        <p:spPr>
          <a:xfrm>
            <a:off x="5983775" y="315190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상품주문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136C3010-91FF-4F7A-A5CF-DE0FCA1276F7}"/>
              </a:ext>
            </a:extLst>
          </p:cNvPr>
          <p:cNvSpPr txBox="1"/>
          <p:nvPr/>
        </p:nvSpPr>
        <p:spPr>
          <a:xfrm>
            <a:off x="2244584" y="5037038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 베이스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F8EDC0B-8F90-4E6B-8443-AACF88E78387}"/>
              </a:ext>
            </a:extLst>
          </p:cNvPr>
          <p:cNvSpPr txBox="1"/>
          <p:nvPr/>
        </p:nvSpPr>
        <p:spPr>
          <a:xfrm>
            <a:off x="609909" y="3617217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서버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599EFB79-2C79-4B76-A047-AED82EEAC6A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8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내용 개체 틀 6">
            <a:extLst>
              <a:ext uri="{FF2B5EF4-FFF2-40B4-BE49-F238E27FC236}">
                <a16:creationId xmlns:a16="http://schemas.microsoft.com/office/drawing/2014/main" xmlns="" id="{D5F51989-C325-4404-B1B3-463802147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</p:spPr>
        <p:txBody>
          <a:bodyPr anchor="t"/>
          <a:lstStyle/>
          <a:p>
            <a:pPr algn="l"/>
            <a:endParaRPr lang="en-US" altLang="ko-KR" dirty="0"/>
          </a:p>
          <a:p>
            <a:endParaRPr lang="ko-KR" altLang="en-US" dirty="0"/>
          </a:p>
        </p:txBody>
      </p:sp>
      <p:pic>
        <p:nvPicPr>
          <p:cNvPr id="18" name="그래픽 17" descr="태블릿">
            <a:extLst>
              <a:ext uri="{FF2B5EF4-FFF2-40B4-BE49-F238E27FC236}">
                <a16:creationId xmlns:a16="http://schemas.microsoft.com/office/drawing/2014/main" xmlns="" id="{883A8B5F-33F2-4CC2-A69C-ECD8159A7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932000" y="1768778"/>
            <a:ext cx="2389618" cy="2389618"/>
          </a:xfrm>
          <a:prstGeom prst="rect">
            <a:avLst/>
          </a:prstGeom>
        </p:spPr>
      </p:pic>
      <p:pic>
        <p:nvPicPr>
          <p:cNvPr id="3" name="그래픽 2" descr="컴퓨터">
            <a:extLst>
              <a:ext uri="{FF2B5EF4-FFF2-40B4-BE49-F238E27FC236}">
                <a16:creationId xmlns:a16="http://schemas.microsoft.com/office/drawing/2014/main" xmlns="" id="{DE5B32F3-2695-400B-A2D7-18E895A36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0404" y="2057322"/>
            <a:ext cx="1796619" cy="1796619"/>
          </a:xfrm>
          <a:prstGeom prst="rect">
            <a:avLst/>
          </a:prstGeom>
        </p:spPr>
      </p:pic>
      <p:pic>
        <p:nvPicPr>
          <p:cNvPr id="7" name="그래픽 6" descr="서버">
            <a:extLst>
              <a:ext uri="{FF2B5EF4-FFF2-40B4-BE49-F238E27FC236}">
                <a16:creationId xmlns:a16="http://schemas.microsoft.com/office/drawing/2014/main" xmlns="" id="{268E91EA-0C32-4788-9F16-DCAC30CE5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744222" y="3416421"/>
            <a:ext cx="1740579" cy="1740579"/>
          </a:xfrm>
          <a:prstGeom prst="rect">
            <a:avLst/>
          </a:prstGeom>
        </p:spPr>
      </p:pic>
      <p:pic>
        <p:nvPicPr>
          <p:cNvPr id="9" name="그래픽 8" descr="채팅">
            <a:extLst>
              <a:ext uri="{FF2B5EF4-FFF2-40B4-BE49-F238E27FC236}">
                <a16:creationId xmlns:a16="http://schemas.microsoft.com/office/drawing/2014/main" xmlns="" id="{BEB6ACDE-A08C-4342-82DA-6376A4CE89E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487426" y="2660818"/>
            <a:ext cx="639383" cy="639383"/>
          </a:xfrm>
          <a:prstGeom prst="rect">
            <a:avLst/>
          </a:prstGeom>
        </p:spPr>
      </p:pic>
      <p:pic>
        <p:nvPicPr>
          <p:cNvPr id="15" name="그래픽 14" descr="컴퓨터">
            <a:extLst>
              <a:ext uri="{FF2B5EF4-FFF2-40B4-BE49-F238E27FC236}">
                <a16:creationId xmlns:a16="http://schemas.microsoft.com/office/drawing/2014/main" xmlns="" id="{291199A5-9338-44D4-9497-28083AF8CF1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9691" y="3992785"/>
            <a:ext cx="914400" cy="914400"/>
          </a:xfrm>
          <a:prstGeom prst="rect">
            <a:avLst/>
          </a:prstGeom>
        </p:spPr>
      </p:pic>
      <p:pic>
        <p:nvPicPr>
          <p:cNvPr id="20" name="그래픽 19" descr="컴퓨터">
            <a:extLst>
              <a:ext uri="{FF2B5EF4-FFF2-40B4-BE49-F238E27FC236}">
                <a16:creationId xmlns:a16="http://schemas.microsoft.com/office/drawing/2014/main" xmlns="" id="{3CB8DDD0-88B0-40F2-89A5-96E31D0565D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9691" y="1746418"/>
            <a:ext cx="914400" cy="914400"/>
          </a:xfrm>
          <a:prstGeom prst="rect">
            <a:avLst/>
          </a:prstGeom>
        </p:spPr>
      </p:pic>
      <p:pic>
        <p:nvPicPr>
          <p:cNvPr id="21" name="그래픽 20" descr="컴퓨터">
            <a:extLst>
              <a:ext uri="{FF2B5EF4-FFF2-40B4-BE49-F238E27FC236}">
                <a16:creationId xmlns:a16="http://schemas.microsoft.com/office/drawing/2014/main" xmlns="" id="{DA091553-4260-45FB-8EDE-F2231CD43B0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9691" y="2495207"/>
            <a:ext cx="914400" cy="914400"/>
          </a:xfrm>
          <a:prstGeom prst="rect">
            <a:avLst/>
          </a:prstGeom>
        </p:spPr>
      </p:pic>
      <p:pic>
        <p:nvPicPr>
          <p:cNvPr id="22" name="그래픽 21" descr="컴퓨터">
            <a:extLst>
              <a:ext uri="{FF2B5EF4-FFF2-40B4-BE49-F238E27FC236}">
                <a16:creationId xmlns:a16="http://schemas.microsoft.com/office/drawing/2014/main" xmlns="" id="{31BA1D0F-20BC-44A8-9E41-884A0B0B3DF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9691" y="3243996"/>
            <a:ext cx="914400" cy="914400"/>
          </a:xfrm>
          <a:prstGeom prst="rect">
            <a:avLst/>
          </a:prstGeom>
        </p:spPr>
      </p:pic>
      <p:pic>
        <p:nvPicPr>
          <p:cNvPr id="23" name="그래픽 22" descr="컴퓨터">
            <a:extLst>
              <a:ext uri="{FF2B5EF4-FFF2-40B4-BE49-F238E27FC236}">
                <a16:creationId xmlns:a16="http://schemas.microsoft.com/office/drawing/2014/main" xmlns="" id="{1AC0B4BB-6AE8-4FA1-8B4F-7049403CC7F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9691" y="4741574"/>
            <a:ext cx="914400" cy="914400"/>
          </a:xfrm>
          <a:prstGeom prst="rect">
            <a:avLst/>
          </a:prstGeom>
        </p:spPr>
      </p:pic>
      <p:pic>
        <p:nvPicPr>
          <p:cNvPr id="25" name="그래픽 24" descr="컴퓨터">
            <a:extLst>
              <a:ext uri="{FF2B5EF4-FFF2-40B4-BE49-F238E27FC236}">
                <a16:creationId xmlns:a16="http://schemas.microsoft.com/office/drawing/2014/main" xmlns="" id="{337F67B9-A99C-4BD8-B189-16D3763122B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19691" y="5490361"/>
            <a:ext cx="914400" cy="914400"/>
          </a:xfrm>
          <a:prstGeom prst="rect">
            <a:avLst/>
          </a:prstGeom>
        </p:spPr>
      </p:pic>
      <p:pic>
        <p:nvPicPr>
          <p:cNvPr id="24" name="그래픽 23" descr="햄버거와 음료">
            <a:extLst>
              <a:ext uri="{FF2B5EF4-FFF2-40B4-BE49-F238E27FC236}">
                <a16:creationId xmlns:a16="http://schemas.microsoft.com/office/drawing/2014/main" xmlns="" id="{79C374F4-248C-441A-9AF0-8EC11A2FBC1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126809" y="2604613"/>
            <a:ext cx="639383" cy="639383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xmlns="" id="{FDEBE5B3-29BA-41B3-A275-C8AAEF9E6A3F}"/>
              </a:ext>
            </a:extLst>
          </p:cNvPr>
          <p:cNvCxnSpPr>
            <a:cxnSpLocks/>
            <a:stCxn id="24" idx="0"/>
            <a:endCxn id="3" idx="0"/>
          </p:cNvCxnSpPr>
          <p:nvPr/>
        </p:nvCxnSpPr>
        <p:spPr>
          <a:xfrm rot="16200000" flipV="1">
            <a:off x="3648963" y="-192926"/>
            <a:ext cx="547291" cy="5047787"/>
          </a:xfrm>
          <a:prstGeom prst="bentConnector3">
            <a:avLst>
              <a:gd name="adj1" fmla="val 141769"/>
            </a:avLst>
          </a:prstGeom>
          <a:ln w="5080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xmlns="" id="{C304911C-CD37-4CE2-959A-6EC8A413BF51}"/>
              </a:ext>
            </a:extLst>
          </p:cNvPr>
          <p:cNvCxnSpPr>
            <a:cxnSpLocks/>
            <a:stCxn id="24" idx="2"/>
            <a:endCxn id="7" idx="3"/>
          </p:cNvCxnSpPr>
          <p:nvPr/>
        </p:nvCxnSpPr>
        <p:spPr>
          <a:xfrm rot="5400000">
            <a:off x="4944294" y="2784503"/>
            <a:ext cx="1042715" cy="1961700"/>
          </a:xfrm>
          <a:prstGeom prst="bentConnector2">
            <a:avLst/>
          </a:prstGeom>
          <a:ln w="508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2ABB62C1-4F0F-4EEA-A37A-9E213B8CDFA0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2297023" y="2955632"/>
            <a:ext cx="3190403" cy="24878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CEE02A3-874C-4B70-A15A-7820BA072A5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4381" y="99816"/>
            <a:ext cx="1944000" cy="741132"/>
          </a:xfrm>
          <a:prstGeom prst="rect">
            <a:avLst/>
          </a:prstGeom>
        </p:spPr>
      </p:pic>
      <p:sp>
        <p:nvSpPr>
          <p:cNvPr id="26" name="슬라이드 번호 개체 틀 5">
            <a:extLst>
              <a:ext uri="{FF2B5EF4-FFF2-40B4-BE49-F238E27FC236}">
                <a16:creationId xmlns:a16="http://schemas.microsoft.com/office/drawing/2014/main" xmlns="" id="{C7CCDF4F-3890-4D44-AF84-FE67A80B102B}"/>
              </a:ext>
            </a:extLst>
          </p:cNvPr>
          <p:cNvSpPr txBox="1">
            <a:spLocks/>
          </p:cNvSpPr>
          <p:nvPr/>
        </p:nvSpPr>
        <p:spPr>
          <a:xfrm>
            <a:off x="214831" y="915504"/>
            <a:ext cx="580142" cy="350286"/>
          </a:xfrm>
          <a:prstGeom prst="rect">
            <a:avLst/>
          </a:prstGeom>
          <a:solidFill>
            <a:srgbClr val="DF2985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08000" tIns="0" rIns="72000" bIns="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5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xmlns="" id="{34CA2B10-7FD9-4C61-9652-9B650C8D97A7}"/>
              </a:ext>
            </a:extLst>
          </p:cNvPr>
          <p:cNvSpPr txBox="1">
            <a:spLocks/>
          </p:cNvSpPr>
          <p:nvPr/>
        </p:nvSpPr>
        <p:spPr>
          <a:xfrm>
            <a:off x="675626" y="909454"/>
            <a:ext cx="4104350" cy="359546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시스템 구성도</a:t>
            </a:r>
            <a:endParaRPr lang="ko-KR" altLang="en-US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F9F669B-7244-43FE-A451-658CA8785A94}"/>
              </a:ext>
            </a:extLst>
          </p:cNvPr>
          <p:cNvSpPr txBox="1"/>
          <p:nvPr/>
        </p:nvSpPr>
        <p:spPr>
          <a:xfrm>
            <a:off x="5047828" y="3701935"/>
            <a:ext cx="2036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클라이언트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13F6E33-2C34-4FC2-957A-C00A12A05CF6}"/>
              </a:ext>
            </a:extLst>
          </p:cNvPr>
          <p:cNvSpPr txBox="1"/>
          <p:nvPr/>
        </p:nvSpPr>
        <p:spPr>
          <a:xfrm>
            <a:off x="5466078" y="313173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채팅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EC70197-1DE7-4D73-BF0A-0147F97B0399}"/>
              </a:ext>
            </a:extLst>
          </p:cNvPr>
          <p:cNvSpPr txBox="1"/>
          <p:nvPr/>
        </p:nvSpPr>
        <p:spPr>
          <a:xfrm>
            <a:off x="5983775" y="315190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상품주문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B3EDF9C-3575-4254-8450-1F91DF80741A}"/>
              </a:ext>
            </a:extLst>
          </p:cNvPr>
          <p:cNvSpPr txBox="1"/>
          <p:nvPr/>
        </p:nvSpPr>
        <p:spPr>
          <a:xfrm>
            <a:off x="2244584" y="5037038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 베이스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FFFF18A-B9BE-4F55-9606-6E35FB8BAFBF}"/>
              </a:ext>
            </a:extLst>
          </p:cNvPr>
          <p:cNvSpPr txBox="1"/>
          <p:nvPr/>
        </p:nvSpPr>
        <p:spPr>
          <a:xfrm>
            <a:off x="609909" y="3617217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E8E8E8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서버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90A358D9-BA51-4F70-8C53-3704DBEA6F6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59999" y="102149"/>
            <a:ext cx="2269169" cy="11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6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배달의민족 한나"/>
        <a:ea typeface="배달의민족 한나"/>
        <a:cs typeface=""/>
      </a:majorFont>
      <a:minorFont>
        <a:latin typeface="배달의민족 한나"/>
        <a:ea typeface="배달의민족 한나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3271</TotalTime>
  <Words>254</Words>
  <Application>Microsoft Office PowerPoint</Application>
  <PresentationFormat>화면 슬라이드 쇼(4:3)</PresentationFormat>
  <Paragraphs>119</Paragraphs>
  <Slides>15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OOOOOOOO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OOOOOOOO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lee</cp:lastModifiedBy>
  <cp:revision>222</cp:revision>
  <dcterms:created xsi:type="dcterms:W3CDTF">2015-06-25T00:21:41Z</dcterms:created>
  <dcterms:modified xsi:type="dcterms:W3CDTF">2019-10-22T04:21:18Z</dcterms:modified>
</cp:coreProperties>
</file>